
<file path=[Content_Types].xml><?xml version="1.0" encoding="utf-8"?>
<Types xmlns="http://schemas.openxmlformats.org/package/2006/content-types">
  <Default Extension="png" ContentType="image/png"/>
  <Default Extension="svg" ContentType="image/svg+xml"/>
  <Default Extension="mp3" ContentType="audio/m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73" r:id="rId3"/>
  </p:sldMasterIdLst>
  <p:notesMasterIdLst>
    <p:notesMasterId r:id="rId27"/>
  </p:notesMasterIdLst>
  <p:handoutMasterIdLst>
    <p:handoutMasterId r:id="rId28"/>
  </p:handoutMasterIdLst>
  <p:sldIdLst>
    <p:sldId id="258" r:id="rId4"/>
    <p:sldId id="263" r:id="rId5"/>
    <p:sldId id="259" r:id="rId6"/>
    <p:sldId id="277" r:id="rId7"/>
    <p:sldId id="278" r:id="rId8"/>
    <p:sldId id="279" r:id="rId9"/>
    <p:sldId id="260" r:id="rId10"/>
    <p:sldId id="282" r:id="rId11"/>
    <p:sldId id="283" r:id="rId12"/>
    <p:sldId id="274" r:id="rId13"/>
    <p:sldId id="261" r:id="rId14"/>
    <p:sldId id="275" r:id="rId15"/>
    <p:sldId id="265" r:id="rId16"/>
    <p:sldId id="286" r:id="rId17"/>
    <p:sldId id="276" r:id="rId18"/>
    <p:sldId id="285" r:id="rId19"/>
    <p:sldId id="284" r:id="rId20"/>
    <p:sldId id="268" r:id="rId21"/>
    <p:sldId id="280" r:id="rId22"/>
    <p:sldId id="269" r:id="rId23"/>
    <p:sldId id="270" r:id="rId24"/>
    <p:sldId id="271" r:id="rId25"/>
    <p:sldId id="281" r:id="rId26"/>
  </p:sldIdLst>
  <p:sldSz cx="12192000" cy="6858000"/>
  <p:notesSz cx="7099300" cy="10234613"/>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69"/>
    <a:srgbClr val="8DC63F"/>
    <a:srgbClr val="EE8640"/>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385" autoAdjust="0"/>
    <p:restoredTop sz="94661" autoAdjust="0"/>
  </p:normalViewPr>
  <p:slideViewPr>
    <p:cSldViewPr snapToGrid="0" showGuides="1">
      <p:cViewPr varScale="1">
        <p:scale>
          <a:sx n="103" d="100"/>
          <a:sy n="103" d="100"/>
        </p:scale>
        <p:origin x="114"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647EF-C83C-4998-B7BE-44AFB3CDD769}"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40FB53F9-A08A-4736-9560-504BF7C5B99C}">
      <dgm:prSet/>
      <dgm:spPr/>
      <dgm:t>
        <a:bodyPr/>
        <a:lstStyle/>
        <a:p>
          <a:r>
            <a:rPr lang="en-US" b="1"/>
            <a:t>Academic Director: </a:t>
          </a:r>
          <a:r>
            <a:rPr lang="en-US"/>
            <a:t>Cathy Baynie </a:t>
          </a:r>
        </a:p>
      </dgm:t>
    </dgm:pt>
    <dgm:pt modelId="{31934D79-30B9-43B8-8B07-BCA8774A2332}" type="parTrans" cxnId="{61A91F6B-4F32-4604-BEDD-7C6437197D19}">
      <dgm:prSet/>
      <dgm:spPr/>
      <dgm:t>
        <a:bodyPr/>
        <a:lstStyle/>
        <a:p>
          <a:endParaRPr lang="en-US"/>
        </a:p>
      </dgm:t>
    </dgm:pt>
    <dgm:pt modelId="{DA460683-94A5-424A-B9E0-BDA97711607D}" type="sibTrans" cxnId="{61A91F6B-4F32-4604-BEDD-7C6437197D19}">
      <dgm:prSet/>
      <dgm:spPr/>
      <dgm:t>
        <a:bodyPr/>
        <a:lstStyle/>
        <a:p>
          <a:endParaRPr lang="en-US"/>
        </a:p>
      </dgm:t>
    </dgm:pt>
    <dgm:pt modelId="{4A9A04DA-1207-4E00-9DA9-7A387F05C1A9}">
      <dgm:prSet/>
      <dgm:spPr/>
      <dgm:t>
        <a:bodyPr/>
        <a:lstStyle/>
        <a:p>
          <a:r>
            <a:rPr lang="en-US" b="1"/>
            <a:t>Trainer and Assessor: </a:t>
          </a:r>
          <a:r>
            <a:rPr lang="en-US"/>
            <a:t>Vicki Conomy</a:t>
          </a:r>
        </a:p>
      </dgm:t>
    </dgm:pt>
    <dgm:pt modelId="{3E9D0198-B20D-42CF-800C-FCB42FB496CB}" type="parTrans" cxnId="{BDFB2CAA-C89E-4C4A-91A9-30FEFC229E37}">
      <dgm:prSet/>
      <dgm:spPr/>
      <dgm:t>
        <a:bodyPr/>
        <a:lstStyle/>
        <a:p>
          <a:endParaRPr lang="en-US"/>
        </a:p>
      </dgm:t>
    </dgm:pt>
    <dgm:pt modelId="{A9109CA7-E996-41A5-AAA4-3DC6D2143845}" type="sibTrans" cxnId="{BDFB2CAA-C89E-4C4A-91A9-30FEFC229E37}">
      <dgm:prSet/>
      <dgm:spPr/>
      <dgm:t>
        <a:bodyPr/>
        <a:lstStyle/>
        <a:p>
          <a:endParaRPr lang="en-US"/>
        </a:p>
      </dgm:t>
    </dgm:pt>
    <dgm:pt modelId="{E246B560-4927-477F-93FB-E914F4BFCB09}">
      <dgm:prSet/>
      <dgm:spPr/>
      <dgm:t>
        <a:bodyPr/>
        <a:lstStyle/>
        <a:p>
          <a:r>
            <a:rPr lang="en-US" b="1"/>
            <a:t>Trainer and Assessor: </a:t>
          </a:r>
          <a:r>
            <a:rPr lang="en-US"/>
            <a:t>Cathy Baynie </a:t>
          </a:r>
        </a:p>
      </dgm:t>
    </dgm:pt>
    <dgm:pt modelId="{63D9D900-9577-4EF7-B754-5D901521F288}" type="parTrans" cxnId="{5DF81891-76C2-48D4-8FA6-D3C9535D5A39}">
      <dgm:prSet/>
      <dgm:spPr/>
      <dgm:t>
        <a:bodyPr/>
        <a:lstStyle/>
        <a:p>
          <a:endParaRPr lang="en-US"/>
        </a:p>
      </dgm:t>
    </dgm:pt>
    <dgm:pt modelId="{BFBCE0BC-12F4-4659-9942-02DB2027B13E}" type="sibTrans" cxnId="{5DF81891-76C2-48D4-8FA6-D3C9535D5A39}">
      <dgm:prSet/>
      <dgm:spPr/>
      <dgm:t>
        <a:bodyPr/>
        <a:lstStyle/>
        <a:p>
          <a:endParaRPr lang="en-US"/>
        </a:p>
      </dgm:t>
    </dgm:pt>
    <dgm:pt modelId="{7D653B35-4EAE-404F-A8F2-8ED8FECD7023}">
      <dgm:prSet/>
      <dgm:spPr/>
      <dgm:t>
        <a:bodyPr/>
        <a:lstStyle/>
        <a:p>
          <a:r>
            <a:rPr lang="en-US" b="1"/>
            <a:t>Trainer and Assessor: </a:t>
          </a:r>
          <a:r>
            <a:rPr lang="en-US"/>
            <a:t>Helen Storer</a:t>
          </a:r>
        </a:p>
      </dgm:t>
    </dgm:pt>
    <dgm:pt modelId="{07F331CA-0F6D-482D-A71C-8D2724A9CAA9}" type="parTrans" cxnId="{3AC7BEA0-BE30-4BBB-A74A-46830631042B}">
      <dgm:prSet/>
      <dgm:spPr/>
      <dgm:t>
        <a:bodyPr/>
        <a:lstStyle/>
        <a:p>
          <a:endParaRPr lang="en-US"/>
        </a:p>
      </dgm:t>
    </dgm:pt>
    <dgm:pt modelId="{0DFB7149-2C3A-47AA-AF04-CDEC0741C184}" type="sibTrans" cxnId="{3AC7BEA0-BE30-4BBB-A74A-46830631042B}">
      <dgm:prSet/>
      <dgm:spPr/>
      <dgm:t>
        <a:bodyPr/>
        <a:lstStyle/>
        <a:p>
          <a:endParaRPr lang="en-US"/>
        </a:p>
      </dgm:t>
    </dgm:pt>
    <dgm:pt modelId="{C1A4A3FB-3B19-47AE-B48D-6123E9F8F404}">
      <dgm:prSet/>
      <dgm:spPr/>
      <dgm:t>
        <a:bodyPr/>
        <a:lstStyle/>
        <a:p>
          <a:r>
            <a:rPr lang="en-US" b="1" dirty="0"/>
            <a:t>Assessor: </a:t>
          </a:r>
          <a:r>
            <a:rPr lang="en-US" dirty="0"/>
            <a:t>Gary Smith</a:t>
          </a:r>
        </a:p>
      </dgm:t>
    </dgm:pt>
    <dgm:pt modelId="{D2AD5743-A55A-4FC6-8F55-B083F8456DC9}" type="parTrans" cxnId="{5E5D4B24-6369-435D-AAC8-02DAD59C31B7}">
      <dgm:prSet/>
      <dgm:spPr/>
      <dgm:t>
        <a:bodyPr/>
        <a:lstStyle/>
        <a:p>
          <a:endParaRPr lang="en-US"/>
        </a:p>
      </dgm:t>
    </dgm:pt>
    <dgm:pt modelId="{4C6822EA-D74E-431A-8FBB-B21AD4A0D046}" type="sibTrans" cxnId="{5E5D4B24-6369-435D-AAC8-02DAD59C31B7}">
      <dgm:prSet/>
      <dgm:spPr/>
      <dgm:t>
        <a:bodyPr/>
        <a:lstStyle/>
        <a:p>
          <a:endParaRPr lang="en-US"/>
        </a:p>
      </dgm:t>
    </dgm:pt>
    <dgm:pt modelId="{3E38C05D-A6FB-4264-A2EE-65D4AAB2A326}">
      <dgm:prSet/>
      <dgm:spPr/>
      <dgm:t>
        <a:bodyPr/>
        <a:lstStyle/>
        <a:p>
          <a:r>
            <a:rPr lang="en-US" b="1" dirty="0"/>
            <a:t>Assessor: </a:t>
          </a:r>
          <a:r>
            <a:rPr lang="en-US" dirty="0"/>
            <a:t>Cat Ryan </a:t>
          </a:r>
        </a:p>
      </dgm:t>
    </dgm:pt>
    <dgm:pt modelId="{66E36063-8109-4AA1-9A04-8AD1CDC468CA}" type="parTrans" cxnId="{4144504E-1AEE-4E96-995C-9036CCCAFA54}">
      <dgm:prSet/>
      <dgm:spPr/>
      <dgm:t>
        <a:bodyPr/>
        <a:lstStyle/>
        <a:p>
          <a:endParaRPr lang="en-US"/>
        </a:p>
      </dgm:t>
    </dgm:pt>
    <dgm:pt modelId="{E276A55D-5F6F-4902-B29C-9FE2E5BFAF36}" type="sibTrans" cxnId="{4144504E-1AEE-4E96-995C-9036CCCAFA54}">
      <dgm:prSet/>
      <dgm:spPr/>
      <dgm:t>
        <a:bodyPr/>
        <a:lstStyle/>
        <a:p>
          <a:endParaRPr lang="en-US"/>
        </a:p>
      </dgm:t>
    </dgm:pt>
    <dgm:pt modelId="{D6339DF1-488D-4D65-A4A1-1CBD6A051469}">
      <dgm:prSet/>
      <dgm:spPr/>
      <dgm:t>
        <a:bodyPr/>
        <a:lstStyle/>
        <a:p>
          <a:r>
            <a:rPr lang="en-US" b="1"/>
            <a:t>Program Manager: </a:t>
          </a:r>
          <a:r>
            <a:rPr lang="en-US"/>
            <a:t>Margaret Kirby</a:t>
          </a:r>
        </a:p>
      </dgm:t>
    </dgm:pt>
    <dgm:pt modelId="{57815E9F-050F-4420-83DE-37B0C44B58FB}" type="parTrans" cxnId="{68DCBF00-F8CA-4382-8A1F-08DE0D41FD7D}">
      <dgm:prSet/>
      <dgm:spPr/>
      <dgm:t>
        <a:bodyPr/>
        <a:lstStyle/>
        <a:p>
          <a:endParaRPr lang="en-US"/>
        </a:p>
      </dgm:t>
    </dgm:pt>
    <dgm:pt modelId="{2678A78E-35AA-44C2-9372-1FE67954324F}" type="sibTrans" cxnId="{68DCBF00-F8CA-4382-8A1F-08DE0D41FD7D}">
      <dgm:prSet/>
      <dgm:spPr/>
      <dgm:t>
        <a:bodyPr/>
        <a:lstStyle/>
        <a:p>
          <a:endParaRPr lang="en-US"/>
        </a:p>
      </dgm:t>
    </dgm:pt>
    <dgm:pt modelId="{B237D572-FEEF-44A8-AF72-D460CDC8F31D}">
      <dgm:prSet/>
      <dgm:spPr/>
      <dgm:t>
        <a:bodyPr/>
        <a:lstStyle/>
        <a:p>
          <a:r>
            <a:rPr lang="en-US" b="1"/>
            <a:t>Student Engagement: </a:t>
          </a:r>
          <a:r>
            <a:rPr lang="en-US"/>
            <a:t>Kate Charles and Maddie Horneman</a:t>
          </a:r>
        </a:p>
      </dgm:t>
    </dgm:pt>
    <dgm:pt modelId="{8CB477F8-0B2D-48ED-9D0F-71FEC8A65755}" type="parTrans" cxnId="{7DE2B2DD-A710-4149-A9E2-9B423FD56ED4}">
      <dgm:prSet/>
      <dgm:spPr/>
      <dgm:t>
        <a:bodyPr/>
        <a:lstStyle/>
        <a:p>
          <a:endParaRPr lang="en-US"/>
        </a:p>
      </dgm:t>
    </dgm:pt>
    <dgm:pt modelId="{827959F3-70DC-46D4-81E9-979DF092774C}" type="sibTrans" cxnId="{7DE2B2DD-A710-4149-A9E2-9B423FD56ED4}">
      <dgm:prSet/>
      <dgm:spPr/>
      <dgm:t>
        <a:bodyPr/>
        <a:lstStyle/>
        <a:p>
          <a:endParaRPr lang="en-US"/>
        </a:p>
      </dgm:t>
    </dgm:pt>
    <dgm:pt modelId="{B52DE58A-F004-423A-8649-DEF2ED389E3A}" type="pres">
      <dgm:prSet presAssocID="{D56647EF-C83C-4998-B7BE-44AFB3CDD769}" presName="linear" presStyleCnt="0">
        <dgm:presLayoutVars>
          <dgm:dir/>
          <dgm:animLvl val="lvl"/>
          <dgm:resizeHandles val="exact"/>
        </dgm:presLayoutVars>
      </dgm:prSet>
      <dgm:spPr/>
    </dgm:pt>
    <dgm:pt modelId="{D771EB72-52B5-4DAF-AB62-09042EE3BDED}" type="pres">
      <dgm:prSet presAssocID="{40FB53F9-A08A-4736-9560-504BF7C5B99C}" presName="parentLin" presStyleCnt="0"/>
      <dgm:spPr/>
    </dgm:pt>
    <dgm:pt modelId="{5A1B5E24-1C27-42B1-9E2D-A358B9B446C0}" type="pres">
      <dgm:prSet presAssocID="{40FB53F9-A08A-4736-9560-504BF7C5B99C}" presName="parentLeftMargin" presStyleLbl="node1" presStyleIdx="0" presStyleCnt="8"/>
      <dgm:spPr/>
    </dgm:pt>
    <dgm:pt modelId="{6F1F2D47-468F-4720-BE7E-14EDF856B38E}" type="pres">
      <dgm:prSet presAssocID="{40FB53F9-A08A-4736-9560-504BF7C5B99C}" presName="parentText" presStyleLbl="node1" presStyleIdx="0" presStyleCnt="8">
        <dgm:presLayoutVars>
          <dgm:chMax val="0"/>
          <dgm:bulletEnabled val="1"/>
        </dgm:presLayoutVars>
      </dgm:prSet>
      <dgm:spPr/>
    </dgm:pt>
    <dgm:pt modelId="{4D931CF5-0DFB-4B79-B387-8E2107732FA6}" type="pres">
      <dgm:prSet presAssocID="{40FB53F9-A08A-4736-9560-504BF7C5B99C}" presName="negativeSpace" presStyleCnt="0"/>
      <dgm:spPr/>
    </dgm:pt>
    <dgm:pt modelId="{E1C4CA92-3979-4B14-88A8-B168E9B97188}" type="pres">
      <dgm:prSet presAssocID="{40FB53F9-A08A-4736-9560-504BF7C5B99C}" presName="childText" presStyleLbl="conFgAcc1" presStyleIdx="0" presStyleCnt="8">
        <dgm:presLayoutVars>
          <dgm:bulletEnabled val="1"/>
        </dgm:presLayoutVars>
      </dgm:prSet>
      <dgm:spPr/>
    </dgm:pt>
    <dgm:pt modelId="{C5D05255-6E7E-4557-8EEC-4FCF37A83D62}" type="pres">
      <dgm:prSet presAssocID="{DA460683-94A5-424A-B9E0-BDA97711607D}" presName="spaceBetweenRectangles" presStyleCnt="0"/>
      <dgm:spPr/>
    </dgm:pt>
    <dgm:pt modelId="{717E20F0-17FA-40DA-897F-E5AFBEE907A6}" type="pres">
      <dgm:prSet presAssocID="{4A9A04DA-1207-4E00-9DA9-7A387F05C1A9}" presName="parentLin" presStyleCnt="0"/>
      <dgm:spPr/>
    </dgm:pt>
    <dgm:pt modelId="{29E5E5D1-B3B1-4BC6-9B94-BB7F78424B98}" type="pres">
      <dgm:prSet presAssocID="{4A9A04DA-1207-4E00-9DA9-7A387F05C1A9}" presName="parentLeftMargin" presStyleLbl="node1" presStyleIdx="0" presStyleCnt="8"/>
      <dgm:spPr/>
    </dgm:pt>
    <dgm:pt modelId="{5A05CBED-C8E4-4630-A710-AAA647F86F7C}" type="pres">
      <dgm:prSet presAssocID="{4A9A04DA-1207-4E00-9DA9-7A387F05C1A9}" presName="parentText" presStyleLbl="node1" presStyleIdx="1" presStyleCnt="8">
        <dgm:presLayoutVars>
          <dgm:chMax val="0"/>
          <dgm:bulletEnabled val="1"/>
        </dgm:presLayoutVars>
      </dgm:prSet>
      <dgm:spPr/>
    </dgm:pt>
    <dgm:pt modelId="{122792A4-5D4B-4B1D-8B83-EF81B74A22D5}" type="pres">
      <dgm:prSet presAssocID="{4A9A04DA-1207-4E00-9DA9-7A387F05C1A9}" presName="negativeSpace" presStyleCnt="0"/>
      <dgm:spPr/>
    </dgm:pt>
    <dgm:pt modelId="{765A56BE-1463-4D57-82C6-0E163EA784EF}" type="pres">
      <dgm:prSet presAssocID="{4A9A04DA-1207-4E00-9DA9-7A387F05C1A9}" presName="childText" presStyleLbl="conFgAcc1" presStyleIdx="1" presStyleCnt="8">
        <dgm:presLayoutVars>
          <dgm:bulletEnabled val="1"/>
        </dgm:presLayoutVars>
      </dgm:prSet>
      <dgm:spPr/>
    </dgm:pt>
    <dgm:pt modelId="{0AA4077B-3831-4C41-843D-953FDFFAD293}" type="pres">
      <dgm:prSet presAssocID="{A9109CA7-E996-41A5-AAA4-3DC6D2143845}" presName="spaceBetweenRectangles" presStyleCnt="0"/>
      <dgm:spPr/>
    </dgm:pt>
    <dgm:pt modelId="{FD580DC2-BBC5-4CF9-BC2E-3C4C12C18203}" type="pres">
      <dgm:prSet presAssocID="{E246B560-4927-477F-93FB-E914F4BFCB09}" presName="parentLin" presStyleCnt="0"/>
      <dgm:spPr/>
    </dgm:pt>
    <dgm:pt modelId="{E22518D1-865C-4815-9D64-753E7136F9DF}" type="pres">
      <dgm:prSet presAssocID="{E246B560-4927-477F-93FB-E914F4BFCB09}" presName="parentLeftMargin" presStyleLbl="node1" presStyleIdx="1" presStyleCnt="8"/>
      <dgm:spPr/>
    </dgm:pt>
    <dgm:pt modelId="{2EC3994C-06C3-4986-AE98-2C7A3EA8D15E}" type="pres">
      <dgm:prSet presAssocID="{E246B560-4927-477F-93FB-E914F4BFCB09}" presName="parentText" presStyleLbl="node1" presStyleIdx="2" presStyleCnt="8">
        <dgm:presLayoutVars>
          <dgm:chMax val="0"/>
          <dgm:bulletEnabled val="1"/>
        </dgm:presLayoutVars>
      </dgm:prSet>
      <dgm:spPr/>
    </dgm:pt>
    <dgm:pt modelId="{95E0175D-2A87-478A-910F-AB8B208DA1E1}" type="pres">
      <dgm:prSet presAssocID="{E246B560-4927-477F-93FB-E914F4BFCB09}" presName="negativeSpace" presStyleCnt="0"/>
      <dgm:spPr/>
    </dgm:pt>
    <dgm:pt modelId="{F5F81249-6554-4C93-85B3-335F1F51B8F5}" type="pres">
      <dgm:prSet presAssocID="{E246B560-4927-477F-93FB-E914F4BFCB09}" presName="childText" presStyleLbl="conFgAcc1" presStyleIdx="2" presStyleCnt="8">
        <dgm:presLayoutVars>
          <dgm:bulletEnabled val="1"/>
        </dgm:presLayoutVars>
      </dgm:prSet>
      <dgm:spPr/>
    </dgm:pt>
    <dgm:pt modelId="{21355580-DBF1-48BA-81B3-D6546C3CD643}" type="pres">
      <dgm:prSet presAssocID="{BFBCE0BC-12F4-4659-9942-02DB2027B13E}" presName="spaceBetweenRectangles" presStyleCnt="0"/>
      <dgm:spPr/>
    </dgm:pt>
    <dgm:pt modelId="{0A065B17-4C11-45A4-87A0-0EE6C0F41C6B}" type="pres">
      <dgm:prSet presAssocID="{7D653B35-4EAE-404F-A8F2-8ED8FECD7023}" presName="parentLin" presStyleCnt="0"/>
      <dgm:spPr/>
    </dgm:pt>
    <dgm:pt modelId="{9BFFF244-FD14-4050-AF8E-E2FC4CA23B1E}" type="pres">
      <dgm:prSet presAssocID="{7D653B35-4EAE-404F-A8F2-8ED8FECD7023}" presName="parentLeftMargin" presStyleLbl="node1" presStyleIdx="2" presStyleCnt="8"/>
      <dgm:spPr/>
    </dgm:pt>
    <dgm:pt modelId="{7B2B7EE7-864F-45E1-B3AA-AFB867EA770C}" type="pres">
      <dgm:prSet presAssocID="{7D653B35-4EAE-404F-A8F2-8ED8FECD7023}" presName="parentText" presStyleLbl="node1" presStyleIdx="3" presStyleCnt="8">
        <dgm:presLayoutVars>
          <dgm:chMax val="0"/>
          <dgm:bulletEnabled val="1"/>
        </dgm:presLayoutVars>
      </dgm:prSet>
      <dgm:spPr/>
    </dgm:pt>
    <dgm:pt modelId="{5F21B680-B11C-4D8B-AFA9-B6BDD2FB442D}" type="pres">
      <dgm:prSet presAssocID="{7D653B35-4EAE-404F-A8F2-8ED8FECD7023}" presName="negativeSpace" presStyleCnt="0"/>
      <dgm:spPr/>
    </dgm:pt>
    <dgm:pt modelId="{142EC5DA-660A-4D13-B011-F5A8C4E22B96}" type="pres">
      <dgm:prSet presAssocID="{7D653B35-4EAE-404F-A8F2-8ED8FECD7023}" presName="childText" presStyleLbl="conFgAcc1" presStyleIdx="3" presStyleCnt="8">
        <dgm:presLayoutVars>
          <dgm:bulletEnabled val="1"/>
        </dgm:presLayoutVars>
      </dgm:prSet>
      <dgm:spPr/>
    </dgm:pt>
    <dgm:pt modelId="{4690D9FC-D54A-491E-A9BF-073863EA5DE9}" type="pres">
      <dgm:prSet presAssocID="{0DFB7149-2C3A-47AA-AF04-CDEC0741C184}" presName="spaceBetweenRectangles" presStyleCnt="0"/>
      <dgm:spPr/>
    </dgm:pt>
    <dgm:pt modelId="{826FB2A3-ED95-4A9E-9A9E-504868261BD4}" type="pres">
      <dgm:prSet presAssocID="{C1A4A3FB-3B19-47AE-B48D-6123E9F8F404}" presName="parentLin" presStyleCnt="0"/>
      <dgm:spPr/>
    </dgm:pt>
    <dgm:pt modelId="{B9DB18B4-F5F8-4C72-8AA1-0ADA619424D8}" type="pres">
      <dgm:prSet presAssocID="{C1A4A3FB-3B19-47AE-B48D-6123E9F8F404}" presName="parentLeftMargin" presStyleLbl="node1" presStyleIdx="3" presStyleCnt="8"/>
      <dgm:spPr/>
    </dgm:pt>
    <dgm:pt modelId="{43C0DAFE-0911-4945-B32B-7E02C4292A41}" type="pres">
      <dgm:prSet presAssocID="{C1A4A3FB-3B19-47AE-B48D-6123E9F8F404}" presName="parentText" presStyleLbl="node1" presStyleIdx="4" presStyleCnt="8">
        <dgm:presLayoutVars>
          <dgm:chMax val="0"/>
          <dgm:bulletEnabled val="1"/>
        </dgm:presLayoutVars>
      </dgm:prSet>
      <dgm:spPr/>
    </dgm:pt>
    <dgm:pt modelId="{16807A19-E66D-498A-AB67-574B353CC40B}" type="pres">
      <dgm:prSet presAssocID="{C1A4A3FB-3B19-47AE-B48D-6123E9F8F404}" presName="negativeSpace" presStyleCnt="0"/>
      <dgm:spPr/>
    </dgm:pt>
    <dgm:pt modelId="{547C2121-4FB7-4B1A-BA10-66680221BEF5}" type="pres">
      <dgm:prSet presAssocID="{C1A4A3FB-3B19-47AE-B48D-6123E9F8F404}" presName="childText" presStyleLbl="conFgAcc1" presStyleIdx="4" presStyleCnt="8">
        <dgm:presLayoutVars>
          <dgm:bulletEnabled val="1"/>
        </dgm:presLayoutVars>
      </dgm:prSet>
      <dgm:spPr/>
    </dgm:pt>
    <dgm:pt modelId="{ADC66632-67D8-4F12-AF14-DBC3A7657D0D}" type="pres">
      <dgm:prSet presAssocID="{4C6822EA-D74E-431A-8FBB-B21AD4A0D046}" presName="spaceBetweenRectangles" presStyleCnt="0"/>
      <dgm:spPr/>
    </dgm:pt>
    <dgm:pt modelId="{211D6AC1-F1D1-43C5-8CA8-2FC415400F82}" type="pres">
      <dgm:prSet presAssocID="{3E38C05D-A6FB-4264-A2EE-65D4AAB2A326}" presName="parentLin" presStyleCnt="0"/>
      <dgm:spPr/>
    </dgm:pt>
    <dgm:pt modelId="{15A03BA5-2298-4EB2-A70F-C42CFC8DCBEA}" type="pres">
      <dgm:prSet presAssocID="{3E38C05D-A6FB-4264-A2EE-65D4AAB2A326}" presName="parentLeftMargin" presStyleLbl="node1" presStyleIdx="4" presStyleCnt="8"/>
      <dgm:spPr/>
    </dgm:pt>
    <dgm:pt modelId="{ABE54937-4E86-4016-9621-F50A7715A2C4}" type="pres">
      <dgm:prSet presAssocID="{3E38C05D-A6FB-4264-A2EE-65D4AAB2A326}" presName="parentText" presStyleLbl="node1" presStyleIdx="5" presStyleCnt="8">
        <dgm:presLayoutVars>
          <dgm:chMax val="0"/>
          <dgm:bulletEnabled val="1"/>
        </dgm:presLayoutVars>
      </dgm:prSet>
      <dgm:spPr/>
    </dgm:pt>
    <dgm:pt modelId="{FD57C475-5482-42EB-91B6-B6B991CFB842}" type="pres">
      <dgm:prSet presAssocID="{3E38C05D-A6FB-4264-A2EE-65D4AAB2A326}" presName="negativeSpace" presStyleCnt="0"/>
      <dgm:spPr/>
    </dgm:pt>
    <dgm:pt modelId="{B0B2B040-66DF-4988-A7CF-00D23506591D}" type="pres">
      <dgm:prSet presAssocID="{3E38C05D-A6FB-4264-A2EE-65D4AAB2A326}" presName="childText" presStyleLbl="conFgAcc1" presStyleIdx="5" presStyleCnt="8">
        <dgm:presLayoutVars>
          <dgm:bulletEnabled val="1"/>
        </dgm:presLayoutVars>
      </dgm:prSet>
      <dgm:spPr/>
    </dgm:pt>
    <dgm:pt modelId="{DFD4108C-1E1B-4D7F-B213-44CE32EFB7B2}" type="pres">
      <dgm:prSet presAssocID="{E276A55D-5F6F-4902-B29C-9FE2E5BFAF36}" presName="spaceBetweenRectangles" presStyleCnt="0"/>
      <dgm:spPr/>
    </dgm:pt>
    <dgm:pt modelId="{5F28C781-5A60-40A5-BACD-16924F8E3690}" type="pres">
      <dgm:prSet presAssocID="{D6339DF1-488D-4D65-A4A1-1CBD6A051469}" presName="parentLin" presStyleCnt="0"/>
      <dgm:spPr/>
    </dgm:pt>
    <dgm:pt modelId="{5946EA42-4F5B-4E16-ACFD-AFD84E8002B7}" type="pres">
      <dgm:prSet presAssocID="{D6339DF1-488D-4D65-A4A1-1CBD6A051469}" presName="parentLeftMargin" presStyleLbl="node1" presStyleIdx="5" presStyleCnt="8"/>
      <dgm:spPr/>
    </dgm:pt>
    <dgm:pt modelId="{30350612-3D85-4B56-AE4C-C6C4805A420E}" type="pres">
      <dgm:prSet presAssocID="{D6339DF1-488D-4D65-A4A1-1CBD6A051469}" presName="parentText" presStyleLbl="node1" presStyleIdx="6" presStyleCnt="8">
        <dgm:presLayoutVars>
          <dgm:chMax val="0"/>
          <dgm:bulletEnabled val="1"/>
        </dgm:presLayoutVars>
      </dgm:prSet>
      <dgm:spPr/>
    </dgm:pt>
    <dgm:pt modelId="{BA810A53-961A-4863-8BEC-788AC0ECE63C}" type="pres">
      <dgm:prSet presAssocID="{D6339DF1-488D-4D65-A4A1-1CBD6A051469}" presName="negativeSpace" presStyleCnt="0"/>
      <dgm:spPr/>
    </dgm:pt>
    <dgm:pt modelId="{C1802911-CB41-4A17-B3B3-55835D98BD06}" type="pres">
      <dgm:prSet presAssocID="{D6339DF1-488D-4D65-A4A1-1CBD6A051469}" presName="childText" presStyleLbl="conFgAcc1" presStyleIdx="6" presStyleCnt="8">
        <dgm:presLayoutVars>
          <dgm:bulletEnabled val="1"/>
        </dgm:presLayoutVars>
      </dgm:prSet>
      <dgm:spPr/>
    </dgm:pt>
    <dgm:pt modelId="{1441C91B-5A05-46D0-81E0-ACCBE3DA4F41}" type="pres">
      <dgm:prSet presAssocID="{2678A78E-35AA-44C2-9372-1FE67954324F}" presName="spaceBetweenRectangles" presStyleCnt="0"/>
      <dgm:spPr/>
    </dgm:pt>
    <dgm:pt modelId="{6020DE61-2969-4937-BBE1-F1EFCBD6424C}" type="pres">
      <dgm:prSet presAssocID="{B237D572-FEEF-44A8-AF72-D460CDC8F31D}" presName="parentLin" presStyleCnt="0"/>
      <dgm:spPr/>
    </dgm:pt>
    <dgm:pt modelId="{36379DB4-34FC-4D93-A0EE-6E35FD542444}" type="pres">
      <dgm:prSet presAssocID="{B237D572-FEEF-44A8-AF72-D460CDC8F31D}" presName="parentLeftMargin" presStyleLbl="node1" presStyleIdx="6" presStyleCnt="8"/>
      <dgm:spPr/>
    </dgm:pt>
    <dgm:pt modelId="{219370BB-C030-4FB0-81CA-3877B0C29DF4}" type="pres">
      <dgm:prSet presAssocID="{B237D572-FEEF-44A8-AF72-D460CDC8F31D}" presName="parentText" presStyleLbl="node1" presStyleIdx="7" presStyleCnt="8">
        <dgm:presLayoutVars>
          <dgm:chMax val="0"/>
          <dgm:bulletEnabled val="1"/>
        </dgm:presLayoutVars>
      </dgm:prSet>
      <dgm:spPr/>
    </dgm:pt>
    <dgm:pt modelId="{F157CFAA-0BC8-4F5E-9E63-8E767FA68DBE}" type="pres">
      <dgm:prSet presAssocID="{B237D572-FEEF-44A8-AF72-D460CDC8F31D}" presName="negativeSpace" presStyleCnt="0"/>
      <dgm:spPr/>
    </dgm:pt>
    <dgm:pt modelId="{4E4F720B-BE9E-4716-858D-8CC99E43DB8A}" type="pres">
      <dgm:prSet presAssocID="{B237D572-FEEF-44A8-AF72-D460CDC8F31D}" presName="childText" presStyleLbl="conFgAcc1" presStyleIdx="7" presStyleCnt="8">
        <dgm:presLayoutVars>
          <dgm:bulletEnabled val="1"/>
        </dgm:presLayoutVars>
      </dgm:prSet>
      <dgm:spPr/>
    </dgm:pt>
  </dgm:ptLst>
  <dgm:cxnLst>
    <dgm:cxn modelId="{68DCBF00-F8CA-4382-8A1F-08DE0D41FD7D}" srcId="{D56647EF-C83C-4998-B7BE-44AFB3CDD769}" destId="{D6339DF1-488D-4D65-A4A1-1CBD6A051469}" srcOrd="6" destOrd="0" parTransId="{57815E9F-050F-4420-83DE-37B0C44B58FB}" sibTransId="{2678A78E-35AA-44C2-9372-1FE67954324F}"/>
    <dgm:cxn modelId="{7BC47E0C-E3BF-4FFF-907C-FDDEDA3C3F90}" type="presOf" srcId="{E246B560-4927-477F-93FB-E914F4BFCB09}" destId="{2EC3994C-06C3-4986-AE98-2C7A3EA8D15E}" srcOrd="1" destOrd="0" presId="urn:microsoft.com/office/officeart/2005/8/layout/list1"/>
    <dgm:cxn modelId="{D7B73A24-332E-4C1D-8429-CA55BA586826}" type="presOf" srcId="{7D653B35-4EAE-404F-A8F2-8ED8FECD7023}" destId="{7B2B7EE7-864F-45E1-B3AA-AFB867EA770C}" srcOrd="1" destOrd="0" presId="urn:microsoft.com/office/officeart/2005/8/layout/list1"/>
    <dgm:cxn modelId="{5E5D4B24-6369-435D-AAC8-02DAD59C31B7}" srcId="{D56647EF-C83C-4998-B7BE-44AFB3CDD769}" destId="{C1A4A3FB-3B19-47AE-B48D-6123E9F8F404}" srcOrd="4" destOrd="0" parTransId="{D2AD5743-A55A-4FC6-8F55-B083F8456DC9}" sibTransId="{4C6822EA-D74E-431A-8FBB-B21AD4A0D046}"/>
    <dgm:cxn modelId="{0FAF573A-3235-4437-B9E0-2A32FE5163FF}" type="presOf" srcId="{D6339DF1-488D-4D65-A4A1-1CBD6A051469}" destId="{5946EA42-4F5B-4E16-ACFD-AFD84E8002B7}" srcOrd="0" destOrd="0" presId="urn:microsoft.com/office/officeart/2005/8/layout/list1"/>
    <dgm:cxn modelId="{53849B3B-B1C5-4369-BDD5-B2BCFC0FBA5B}" type="presOf" srcId="{B237D572-FEEF-44A8-AF72-D460CDC8F31D}" destId="{219370BB-C030-4FB0-81CA-3877B0C29DF4}" srcOrd="1" destOrd="0" presId="urn:microsoft.com/office/officeart/2005/8/layout/list1"/>
    <dgm:cxn modelId="{D61D453D-A026-4AD4-9409-B6EE82AD7E1E}" type="presOf" srcId="{C1A4A3FB-3B19-47AE-B48D-6123E9F8F404}" destId="{B9DB18B4-F5F8-4C72-8AA1-0ADA619424D8}" srcOrd="0" destOrd="0" presId="urn:microsoft.com/office/officeart/2005/8/layout/list1"/>
    <dgm:cxn modelId="{8238355D-3F93-480F-84F5-BDD650B4C9E5}" type="presOf" srcId="{B237D572-FEEF-44A8-AF72-D460CDC8F31D}" destId="{36379DB4-34FC-4D93-A0EE-6E35FD542444}" srcOrd="0" destOrd="0" presId="urn:microsoft.com/office/officeart/2005/8/layout/list1"/>
    <dgm:cxn modelId="{C7C72060-FE65-4642-8723-C1B4C1B9EA3C}" type="presOf" srcId="{C1A4A3FB-3B19-47AE-B48D-6123E9F8F404}" destId="{43C0DAFE-0911-4945-B32B-7E02C4292A41}" srcOrd="1" destOrd="0" presId="urn:microsoft.com/office/officeart/2005/8/layout/list1"/>
    <dgm:cxn modelId="{61A91F6B-4F32-4604-BEDD-7C6437197D19}" srcId="{D56647EF-C83C-4998-B7BE-44AFB3CDD769}" destId="{40FB53F9-A08A-4736-9560-504BF7C5B99C}" srcOrd="0" destOrd="0" parTransId="{31934D79-30B9-43B8-8B07-BCA8774A2332}" sibTransId="{DA460683-94A5-424A-B9E0-BDA97711607D}"/>
    <dgm:cxn modelId="{E75CB76B-8A45-4309-BCA1-7D28DDEEA79C}" type="presOf" srcId="{3E38C05D-A6FB-4264-A2EE-65D4AAB2A326}" destId="{15A03BA5-2298-4EB2-A70F-C42CFC8DCBEA}" srcOrd="0" destOrd="0" presId="urn:microsoft.com/office/officeart/2005/8/layout/list1"/>
    <dgm:cxn modelId="{4144504E-1AEE-4E96-995C-9036CCCAFA54}" srcId="{D56647EF-C83C-4998-B7BE-44AFB3CDD769}" destId="{3E38C05D-A6FB-4264-A2EE-65D4AAB2A326}" srcOrd="5" destOrd="0" parTransId="{66E36063-8109-4AA1-9A04-8AD1CDC468CA}" sibTransId="{E276A55D-5F6F-4902-B29C-9FE2E5BFAF36}"/>
    <dgm:cxn modelId="{ED69997B-8BBA-4253-8C49-3AFC50517572}" type="presOf" srcId="{D6339DF1-488D-4D65-A4A1-1CBD6A051469}" destId="{30350612-3D85-4B56-AE4C-C6C4805A420E}" srcOrd="1" destOrd="0" presId="urn:microsoft.com/office/officeart/2005/8/layout/list1"/>
    <dgm:cxn modelId="{5DF81891-76C2-48D4-8FA6-D3C9535D5A39}" srcId="{D56647EF-C83C-4998-B7BE-44AFB3CDD769}" destId="{E246B560-4927-477F-93FB-E914F4BFCB09}" srcOrd="2" destOrd="0" parTransId="{63D9D900-9577-4EF7-B754-5D901521F288}" sibTransId="{BFBCE0BC-12F4-4659-9942-02DB2027B13E}"/>
    <dgm:cxn modelId="{2AD01C94-1FE5-4C33-8DAF-2C6F51C976C7}" type="presOf" srcId="{4A9A04DA-1207-4E00-9DA9-7A387F05C1A9}" destId="{5A05CBED-C8E4-4630-A710-AAA647F86F7C}" srcOrd="1" destOrd="0" presId="urn:microsoft.com/office/officeart/2005/8/layout/list1"/>
    <dgm:cxn modelId="{3AC7BEA0-BE30-4BBB-A74A-46830631042B}" srcId="{D56647EF-C83C-4998-B7BE-44AFB3CDD769}" destId="{7D653B35-4EAE-404F-A8F2-8ED8FECD7023}" srcOrd="3" destOrd="0" parTransId="{07F331CA-0F6D-482D-A71C-8D2724A9CAA9}" sibTransId="{0DFB7149-2C3A-47AA-AF04-CDEC0741C184}"/>
    <dgm:cxn modelId="{12DBEFA5-0DDF-45F4-9FB7-40F48A467C10}" type="presOf" srcId="{40FB53F9-A08A-4736-9560-504BF7C5B99C}" destId="{6F1F2D47-468F-4720-BE7E-14EDF856B38E}" srcOrd="1" destOrd="0" presId="urn:microsoft.com/office/officeart/2005/8/layout/list1"/>
    <dgm:cxn modelId="{E1C4CAA8-66FF-4488-985C-F35C658EEB29}" type="presOf" srcId="{40FB53F9-A08A-4736-9560-504BF7C5B99C}" destId="{5A1B5E24-1C27-42B1-9E2D-A358B9B446C0}" srcOrd="0" destOrd="0" presId="urn:microsoft.com/office/officeart/2005/8/layout/list1"/>
    <dgm:cxn modelId="{BDFB2CAA-C89E-4C4A-91A9-30FEFC229E37}" srcId="{D56647EF-C83C-4998-B7BE-44AFB3CDD769}" destId="{4A9A04DA-1207-4E00-9DA9-7A387F05C1A9}" srcOrd="1" destOrd="0" parTransId="{3E9D0198-B20D-42CF-800C-FCB42FB496CB}" sibTransId="{A9109CA7-E996-41A5-AAA4-3DC6D2143845}"/>
    <dgm:cxn modelId="{A36F3CC2-4358-48C8-8F6D-FF71B7AC1F67}" type="presOf" srcId="{3E38C05D-A6FB-4264-A2EE-65D4AAB2A326}" destId="{ABE54937-4E86-4016-9621-F50A7715A2C4}" srcOrd="1" destOrd="0" presId="urn:microsoft.com/office/officeart/2005/8/layout/list1"/>
    <dgm:cxn modelId="{4E9F59CA-4D4F-4C81-AD65-1B50930FFC1F}" type="presOf" srcId="{4A9A04DA-1207-4E00-9DA9-7A387F05C1A9}" destId="{29E5E5D1-B3B1-4BC6-9B94-BB7F78424B98}" srcOrd="0" destOrd="0" presId="urn:microsoft.com/office/officeart/2005/8/layout/list1"/>
    <dgm:cxn modelId="{7DE2B2DD-A710-4149-A9E2-9B423FD56ED4}" srcId="{D56647EF-C83C-4998-B7BE-44AFB3CDD769}" destId="{B237D572-FEEF-44A8-AF72-D460CDC8F31D}" srcOrd="7" destOrd="0" parTransId="{8CB477F8-0B2D-48ED-9D0F-71FEC8A65755}" sibTransId="{827959F3-70DC-46D4-81E9-979DF092774C}"/>
    <dgm:cxn modelId="{B54252F0-83CD-409D-9FF4-00672B1A25F3}" type="presOf" srcId="{E246B560-4927-477F-93FB-E914F4BFCB09}" destId="{E22518D1-865C-4815-9D64-753E7136F9DF}" srcOrd="0" destOrd="0" presId="urn:microsoft.com/office/officeart/2005/8/layout/list1"/>
    <dgm:cxn modelId="{D1F21AF5-EC92-43B8-9F95-507E30574540}" type="presOf" srcId="{7D653B35-4EAE-404F-A8F2-8ED8FECD7023}" destId="{9BFFF244-FD14-4050-AF8E-E2FC4CA23B1E}" srcOrd="0" destOrd="0" presId="urn:microsoft.com/office/officeart/2005/8/layout/list1"/>
    <dgm:cxn modelId="{EBB2E9FD-9799-431C-B782-1CD4A2318BEF}" type="presOf" srcId="{D56647EF-C83C-4998-B7BE-44AFB3CDD769}" destId="{B52DE58A-F004-423A-8649-DEF2ED389E3A}" srcOrd="0" destOrd="0" presId="urn:microsoft.com/office/officeart/2005/8/layout/list1"/>
    <dgm:cxn modelId="{DAC927A0-7C6B-443D-B1BC-69133217779E}" type="presParOf" srcId="{B52DE58A-F004-423A-8649-DEF2ED389E3A}" destId="{D771EB72-52B5-4DAF-AB62-09042EE3BDED}" srcOrd="0" destOrd="0" presId="urn:microsoft.com/office/officeart/2005/8/layout/list1"/>
    <dgm:cxn modelId="{4ED66E42-BCCD-4BD1-B607-465C19EA48F0}" type="presParOf" srcId="{D771EB72-52B5-4DAF-AB62-09042EE3BDED}" destId="{5A1B5E24-1C27-42B1-9E2D-A358B9B446C0}" srcOrd="0" destOrd="0" presId="urn:microsoft.com/office/officeart/2005/8/layout/list1"/>
    <dgm:cxn modelId="{D00D587E-913E-404E-8AA6-5767B173C28D}" type="presParOf" srcId="{D771EB72-52B5-4DAF-AB62-09042EE3BDED}" destId="{6F1F2D47-468F-4720-BE7E-14EDF856B38E}" srcOrd="1" destOrd="0" presId="urn:microsoft.com/office/officeart/2005/8/layout/list1"/>
    <dgm:cxn modelId="{106276F7-F3BD-48EE-A241-FDA83B15FFCF}" type="presParOf" srcId="{B52DE58A-F004-423A-8649-DEF2ED389E3A}" destId="{4D931CF5-0DFB-4B79-B387-8E2107732FA6}" srcOrd="1" destOrd="0" presId="urn:microsoft.com/office/officeart/2005/8/layout/list1"/>
    <dgm:cxn modelId="{6B9A4FFF-09F7-4E9B-9B4D-D231E5908832}" type="presParOf" srcId="{B52DE58A-F004-423A-8649-DEF2ED389E3A}" destId="{E1C4CA92-3979-4B14-88A8-B168E9B97188}" srcOrd="2" destOrd="0" presId="urn:microsoft.com/office/officeart/2005/8/layout/list1"/>
    <dgm:cxn modelId="{BD4304EA-371F-4D4A-8150-9326BC7FE2BB}" type="presParOf" srcId="{B52DE58A-F004-423A-8649-DEF2ED389E3A}" destId="{C5D05255-6E7E-4557-8EEC-4FCF37A83D62}" srcOrd="3" destOrd="0" presId="urn:microsoft.com/office/officeart/2005/8/layout/list1"/>
    <dgm:cxn modelId="{BBE14FA1-FB2C-4B5D-B036-C122A9416EDB}" type="presParOf" srcId="{B52DE58A-F004-423A-8649-DEF2ED389E3A}" destId="{717E20F0-17FA-40DA-897F-E5AFBEE907A6}" srcOrd="4" destOrd="0" presId="urn:microsoft.com/office/officeart/2005/8/layout/list1"/>
    <dgm:cxn modelId="{4DD96604-2163-408F-9CAF-DDDD499CBCED}" type="presParOf" srcId="{717E20F0-17FA-40DA-897F-E5AFBEE907A6}" destId="{29E5E5D1-B3B1-4BC6-9B94-BB7F78424B98}" srcOrd="0" destOrd="0" presId="urn:microsoft.com/office/officeart/2005/8/layout/list1"/>
    <dgm:cxn modelId="{5319F877-F913-4292-9A6A-8AB502E8EAF4}" type="presParOf" srcId="{717E20F0-17FA-40DA-897F-E5AFBEE907A6}" destId="{5A05CBED-C8E4-4630-A710-AAA647F86F7C}" srcOrd="1" destOrd="0" presId="urn:microsoft.com/office/officeart/2005/8/layout/list1"/>
    <dgm:cxn modelId="{0FD1E1DF-6B96-43C6-8C4C-A8B367F5A81D}" type="presParOf" srcId="{B52DE58A-F004-423A-8649-DEF2ED389E3A}" destId="{122792A4-5D4B-4B1D-8B83-EF81B74A22D5}" srcOrd="5" destOrd="0" presId="urn:microsoft.com/office/officeart/2005/8/layout/list1"/>
    <dgm:cxn modelId="{39D139F8-F001-4834-84E7-F46F01E6D898}" type="presParOf" srcId="{B52DE58A-F004-423A-8649-DEF2ED389E3A}" destId="{765A56BE-1463-4D57-82C6-0E163EA784EF}" srcOrd="6" destOrd="0" presId="urn:microsoft.com/office/officeart/2005/8/layout/list1"/>
    <dgm:cxn modelId="{7BA9F1BB-F0A2-4510-A774-3A075FCE6709}" type="presParOf" srcId="{B52DE58A-F004-423A-8649-DEF2ED389E3A}" destId="{0AA4077B-3831-4C41-843D-953FDFFAD293}" srcOrd="7" destOrd="0" presId="urn:microsoft.com/office/officeart/2005/8/layout/list1"/>
    <dgm:cxn modelId="{F94F69D6-57B8-49CF-AD2E-5425FAD1D87D}" type="presParOf" srcId="{B52DE58A-F004-423A-8649-DEF2ED389E3A}" destId="{FD580DC2-BBC5-4CF9-BC2E-3C4C12C18203}" srcOrd="8" destOrd="0" presId="urn:microsoft.com/office/officeart/2005/8/layout/list1"/>
    <dgm:cxn modelId="{12C6ADDA-1029-4C00-8BE1-4B15D19C6B1A}" type="presParOf" srcId="{FD580DC2-BBC5-4CF9-BC2E-3C4C12C18203}" destId="{E22518D1-865C-4815-9D64-753E7136F9DF}" srcOrd="0" destOrd="0" presId="urn:microsoft.com/office/officeart/2005/8/layout/list1"/>
    <dgm:cxn modelId="{DF88CE0F-D2FD-4BAC-935B-472F8CA8CFF3}" type="presParOf" srcId="{FD580DC2-BBC5-4CF9-BC2E-3C4C12C18203}" destId="{2EC3994C-06C3-4986-AE98-2C7A3EA8D15E}" srcOrd="1" destOrd="0" presId="urn:microsoft.com/office/officeart/2005/8/layout/list1"/>
    <dgm:cxn modelId="{DDBBC40C-E586-4F73-8EF6-911FC267B973}" type="presParOf" srcId="{B52DE58A-F004-423A-8649-DEF2ED389E3A}" destId="{95E0175D-2A87-478A-910F-AB8B208DA1E1}" srcOrd="9" destOrd="0" presId="urn:microsoft.com/office/officeart/2005/8/layout/list1"/>
    <dgm:cxn modelId="{CA587C06-D831-428C-9FDA-6B862D94C2BA}" type="presParOf" srcId="{B52DE58A-F004-423A-8649-DEF2ED389E3A}" destId="{F5F81249-6554-4C93-85B3-335F1F51B8F5}" srcOrd="10" destOrd="0" presId="urn:microsoft.com/office/officeart/2005/8/layout/list1"/>
    <dgm:cxn modelId="{09E92331-5945-47F7-B249-8FEE10DD53EF}" type="presParOf" srcId="{B52DE58A-F004-423A-8649-DEF2ED389E3A}" destId="{21355580-DBF1-48BA-81B3-D6546C3CD643}" srcOrd="11" destOrd="0" presId="urn:microsoft.com/office/officeart/2005/8/layout/list1"/>
    <dgm:cxn modelId="{24166ECA-9CCA-4E51-99C2-AA3F75724893}" type="presParOf" srcId="{B52DE58A-F004-423A-8649-DEF2ED389E3A}" destId="{0A065B17-4C11-45A4-87A0-0EE6C0F41C6B}" srcOrd="12" destOrd="0" presId="urn:microsoft.com/office/officeart/2005/8/layout/list1"/>
    <dgm:cxn modelId="{EC7CA279-3612-462E-BFC5-1CAF2B6ACE88}" type="presParOf" srcId="{0A065B17-4C11-45A4-87A0-0EE6C0F41C6B}" destId="{9BFFF244-FD14-4050-AF8E-E2FC4CA23B1E}" srcOrd="0" destOrd="0" presId="urn:microsoft.com/office/officeart/2005/8/layout/list1"/>
    <dgm:cxn modelId="{09EDF777-9394-45C6-82A3-02AAB2D6B4F7}" type="presParOf" srcId="{0A065B17-4C11-45A4-87A0-0EE6C0F41C6B}" destId="{7B2B7EE7-864F-45E1-B3AA-AFB867EA770C}" srcOrd="1" destOrd="0" presId="urn:microsoft.com/office/officeart/2005/8/layout/list1"/>
    <dgm:cxn modelId="{A2585276-9441-4031-A11B-57F790C71C7D}" type="presParOf" srcId="{B52DE58A-F004-423A-8649-DEF2ED389E3A}" destId="{5F21B680-B11C-4D8B-AFA9-B6BDD2FB442D}" srcOrd="13" destOrd="0" presId="urn:microsoft.com/office/officeart/2005/8/layout/list1"/>
    <dgm:cxn modelId="{C8D759C4-22A8-470C-8952-576BB5852AE4}" type="presParOf" srcId="{B52DE58A-F004-423A-8649-DEF2ED389E3A}" destId="{142EC5DA-660A-4D13-B011-F5A8C4E22B96}" srcOrd="14" destOrd="0" presId="urn:microsoft.com/office/officeart/2005/8/layout/list1"/>
    <dgm:cxn modelId="{58C50B18-0989-40BA-B9F4-194EB3BFDC52}" type="presParOf" srcId="{B52DE58A-F004-423A-8649-DEF2ED389E3A}" destId="{4690D9FC-D54A-491E-A9BF-073863EA5DE9}" srcOrd="15" destOrd="0" presId="urn:microsoft.com/office/officeart/2005/8/layout/list1"/>
    <dgm:cxn modelId="{2ECCAEAB-01C6-4EDD-AD08-BB16D0A0C42E}" type="presParOf" srcId="{B52DE58A-F004-423A-8649-DEF2ED389E3A}" destId="{826FB2A3-ED95-4A9E-9A9E-504868261BD4}" srcOrd="16" destOrd="0" presId="urn:microsoft.com/office/officeart/2005/8/layout/list1"/>
    <dgm:cxn modelId="{082616DD-D8DE-47A6-9A4B-416A8AB1D385}" type="presParOf" srcId="{826FB2A3-ED95-4A9E-9A9E-504868261BD4}" destId="{B9DB18B4-F5F8-4C72-8AA1-0ADA619424D8}" srcOrd="0" destOrd="0" presId="urn:microsoft.com/office/officeart/2005/8/layout/list1"/>
    <dgm:cxn modelId="{5515B789-1AF5-47D6-9487-2AF3B18A2F9D}" type="presParOf" srcId="{826FB2A3-ED95-4A9E-9A9E-504868261BD4}" destId="{43C0DAFE-0911-4945-B32B-7E02C4292A41}" srcOrd="1" destOrd="0" presId="urn:microsoft.com/office/officeart/2005/8/layout/list1"/>
    <dgm:cxn modelId="{0AD92065-90DB-498F-92CE-CEA4A27973B2}" type="presParOf" srcId="{B52DE58A-F004-423A-8649-DEF2ED389E3A}" destId="{16807A19-E66D-498A-AB67-574B353CC40B}" srcOrd="17" destOrd="0" presId="urn:microsoft.com/office/officeart/2005/8/layout/list1"/>
    <dgm:cxn modelId="{9F37F962-20F1-40E6-81AE-A35BA6F50A13}" type="presParOf" srcId="{B52DE58A-F004-423A-8649-DEF2ED389E3A}" destId="{547C2121-4FB7-4B1A-BA10-66680221BEF5}" srcOrd="18" destOrd="0" presId="urn:microsoft.com/office/officeart/2005/8/layout/list1"/>
    <dgm:cxn modelId="{346F470A-D4D4-45B3-ADEE-E9C00C488982}" type="presParOf" srcId="{B52DE58A-F004-423A-8649-DEF2ED389E3A}" destId="{ADC66632-67D8-4F12-AF14-DBC3A7657D0D}" srcOrd="19" destOrd="0" presId="urn:microsoft.com/office/officeart/2005/8/layout/list1"/>
    <dgm:cxn modelId="{2872A287-197D-4119-B2E4-88F0343E367B}" type="presParOf" srcId="{B52DE58A-F004-423A-8649-DEF2ED389E3A}" destId="{211D6AC1-F1D1-43C5-8CA8-2FC415400F82}" srcOrd="20" destOrd="0" presId="urn:microsoft.com/office/officeart/2005/8/layout/list1"/>
    <dgm:cxn modelId="{7F461292-5217-4FF8-8F28-875D64A088D7}" type="presParOf" srcId="{211D6AC1-F1D1-43C5-8CA8-2FC415400F82}" destId="{15A03BA5-2298-4EB2-A70F-C42CFC8DCBEA}" srcOrd="0" destOrd="0" presId="urn:microsoft.com/office/officeart/2005/8/layout/list1"/>
    <dgm:cxn modelId="{A5816C29-C18D-4789-B438-A0AFE1A8373E}" type="presParOf" srcId="{211D6AC1-F1D1-43C5-8CA8-2FC415400F82}" destId="{ABE54937-4E86-4016-9621-F50A7715A2C4}" srcOrd="1" destOrd="0" presId="urn:microsoft.com/office/officeart/2005/8/layout/list1"/>
    <dgm:cxn modelId="{A36066BB-107F-4E90-8BBE-6D958B02666E}" type="presParOf" srcId="{B52DE58A-F004-423A-8649-DEF2ED389E3A}" destId="{FD57C475-5482-42EB-91B6-B6B991CFB842}" srcOrd="21" destOrd="0" presId="urn:microsoft.com/office/officeart/2005/8/layout/list1"/>
    <dgm:cxn modelId="{FA81131A-9C73-4994-84C2-50729DBEB0D9}" type="presParOf" srcId="{B52DE58A-F004-423A-8649-DEF2ED389E3A}" destId="{B0B2B040-66DF-4988-A7CF-00D23506591D}" srcOrd="22" destOrd="0" presId="urn:microsoft.com/office/officeart/2005/8/layout/list1"/>
    <dgm:cxn modelId="{A0BE9B7C-9699-421B-A2FA-FC43F5F6F4AA}" type="presParOf" srcId="{B52DE58A-F004-423A-8649-DEF2ED389E3A}" destId="{DFD4108C-1E1B-4D7F-B213-44CE32EFB7B2}" srcOrd="23" destOrd="0" presId="urn:microsoft.com/office/officeart/2005/8/layout/list1"/>
    <dgm:cxn modelId="{C7ADCA20-5B63-4456-BEF2-FCB9A253D7F4}" type="presParOf" srcId="{B52DE58A-F004-423A-8649-DEF2ED389E3A}" destId="{5F28C781-5A60-40A5-BACD-16924F8E3690}" srcOrd="24" destOrd="0" presId="urn:microsoft.com/office/officeart/2005/8/layout/list1"/>
    <dgm:cxn modelId="{4876C330-F52B-429C-9302-4821EDD735AF}" type="presParOf" srcId="{5F28C781-5A60-40A5-BACD-16924F8E3690}" destId="{5946EA42-4F5B-4E16-ACFD-AFD84E8002B7}" srcOrd="0" destOrd="0" presId="urn:microsoft.com/office/officeart/2005/8/layout/list1"/>
    <dgm:cxn modelId="{E4E22520-E08D-47F2-9796-BDC50F99563C}" type="presParOf" srcId="{5F28C781-5A60-40A5-BACD-16924F8E3690}" destId="{30350612-3D85-4B56-AE4C-C6C4805A420E}" srcOrd="1" destOrd="0" presId="urn:microsoft.com/office/officeart/2005/8/layout/list1"/>
    <dgm:cxn modelId="{4B0D6D84-E0E0-42B6-9CE3-DAB003E9D0E1}" type="presParOf" srcId="{B52DE58A-F004-423A-8649-DEF2ED389E3A}" destId="{BA810A53-961A-4863-8BEC-788AC0ECE63C}" srcOrd="25" destOrd="0" presId="urn:microsoft.com/office/officeart/2005/8/layout/list1"/>
    <dgm:cxn modelId="{A34FCA2E-646D-4CEB-99BE-382285357257}" type="presParOf" srcId="{B52DE58A-F004-423A-8649-DEF2ED389E3A}" destId="{C1802911-CB41-4A17-B3B3-55835D98BD06}" srcOrd="26" destOrd="0" presId="urn:microsoft.com/office/officeart/2005/8/layout/list1"/>
    <dgm:cxn modelId="{BF41B96A-F9FC-45F3-AE48-AEF99482A4DD}" type="presParOf" srcId="{B52DE58A-F004-423A-8649-DEF2ED389E3A}" destId="{1441C91B-5A05-46D0-81E0-ACCBE3DA4F41}" srcOrd="27" destOrd="0" presId="urn:microsoft.com/office/officeart/2005/8/layout/list1"/>
    <dgm:cxn modelId="{52E7C708-26F9-4E3C-A626-3339523762BC}" type="presParOf" srcId="{B52DE58A-F004-423A-8649-DEF2ED389E3A}" destId="{6020DE61-2969-4937-BBE1-F1EFCBD6424C}" srcOrd="28" destOrd="0" presId="urn:microsoft.com/office/officeart/2005/8/layout/list1"/>
    <dgm:cxn modelId="{6E2CC388-CE28-4D6D-A08A-9EB6CA353309}" type="presParOf" srcId="{6020DE61-2969-4937-BBE1-F1EFCBD6424C}" destId="{36379DB4-34FC-4D93-A0EE-6E35FD542444}" srcOrd="0" destOrd="0" presId="urn:microsoft.com/office/officeart/2005/8/layout/list1"/>
    <dgm:cxn modelId="{9D04A1EE-3FF9-44FD-B0C5-A66FAFE9E721}" type="presParOf" srcId="{6020DE61-2969-4937-BBE1-F1EFCBD6424C}" destId="{219370BB-C030-4FB0-81CA-3877B0C29DF4}" srcOrd="1" destOrd="0" presId="urn:microsoft.com/office/officeart/2005/8/layout/list1"/>
    <dgm:cxn modelId="{606A461C-44C7-4324-A4BF-036F08A2209F}" type="presParOf" srcId="{B52DE58A-F004-423A-8649-DEF2ED389E3A}" destId="{F157CFAA-0BC8-4F5E-9E63-8E767FA68DBE}" srcOrd="29" destOrd="0" presId="urn:microsoft.com/office/officeart/2005/8/layout/list1"/>
    <dgm:cxn modelId="{30457BA9-F287-4479-A4FE-C50313C4EFC2}" type="presParOf" srcId="{B52DE58A-F004-423A-8649-DEF2ED389E3A}" destId="{4E4F720B-BE9E-4716-858D-8CC99E43DB8A}"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4CA92-3979-4B14-88A8-B168E9B97188}">
      <dsp:nvSpPr>
        <dsp:cNvPr id="0" name=""/>
        <dsp:cNvSpPr/>
      </dsp:nvSpPr>
      <dsp:spPr>
        <a:xfrm>
          <a:off x="0" y="326362"/>
          <a:ext cx="6089650" cy="378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F1F2D47-468F-4720-BE7E-14EDF856B38E}">
      <dsp:nvSpPr>
        <dsp:cNvPr id="0" name=""/>
        <dsp:cNvSpPr/>
      </dsp:nvSpPr>
      <dsp:spPr>
        <a:xfrm>
          <a:off x="304482" y="104962"/>
          <a:ext cx="4262755" cy="442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666750">
            <a:lnSpc>
              <a:spcPct val="90000"/>
            </a:lnSpc>
            <a:spcBef>
              <a:spcPct val="0"/>
            </a:spcBef>
            <a:spcAft>
              <a:spcPct val="35000"/>
            </a:spcAft>
            <a:buNone/>
          </a:pPr>
          <a:r>
            <a:rPr lang="en-US" sz="1500" b="1" kern="1200"/>
            <a:t>Academic Director: </a:t>
          </a:r>
          <a:r>
            <a:rPr lang="en-US" sz="1500" kern="1200"/>
            <a:t>Cathy Baynie </a:t>
          </a:r>
        </a:p>
      </dsp:txBody>
      <dsp:txXfrm>
        <a:off x="326098" y="126578"/>
        <a:ext cx="4219523" cy="399568"/>
      </dsp:txXfrm>
    </dsp:sp>
    <dsp:sp modelId="{765A56BE-1463-4D57-82C6-0E163EA784EF}">
      <dsp:nvSpPr>
        <dsp:cNvPr id="0" name=""/>
        <dsp:cNvSpPr/>
      </dsp:nvSpPr>
      <dsp:spPr>
        <a:xfrm>
          <a:off x="0" y="1006762"/>
          <a:ext cx="6089650" cy="378000"/>
        </a:xfrm>
        <a:prstGeom prst="rect">
          <a:avLst/>
        </a:prstGeom>
        <a:solidFill>
          <a:schemeClr val="lt1">
            <a:alpha val="90000"/>
            <a:hueOff val="0"/>
            <a:satOff val="0"/>
            <a:lumOff val="0"/>
            <a:alphaOff val="0"/>
          </a:schemeClr>
        </a:solidFill>
        <a:ln w="6350" cap="flat" cmpd="sng" algn="ctr">
          <a:solidFill>
            <a:schemeClr val="accent5">
              <a:hueOff val="-965506"/>
              <a:satOff val="-2488"/>
              <a:lumOff val="-1681"/>
              <a:alphaOff val="0"/>
            </a:schemeClr>
          </a:solidFill>
          <a:prstDash val="solid"/>
          <a:miter lim="800000"/>
        </a:ln>
        <a:effectLst/>
      </dsp:spPr>
      <dsp:style>
        <a:lnRef idx="1">
          <a:scrgbClr r="0" g="0" b="0"/>
        </a:lnRef>
        <a:fillRef idx="1">
          <a:scrgbClr r="0" g="0" b="0"/>
        </a:fillRef>
        <a:effectRef idx="0">
          <a:scrgbClr r="0" g="0" b="0"/>
        </a:effectRef>
        <a:fontRef idx="minor"/>
      </dsp:style>
    </dsp:sp>
    <dsp:sp modelId="{5A05CBED-C8E4-4630-A710-AAA647F86F7C}">
      <dsp:nvSpPr>
        <dsp:cNvPr id="0" name=""/>
        <dsp:cNvSpPr/>
      </dsp:nvSpPr>
      <dsp:spPr>
        <a:xfrm>
          <a:off x="304482" y="785362"/>
          <a:ext cx="4262755" cy="442800"/>
        </a:xfrm>
        <a:prstGeom prst="round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666750">
            <a:lnSpc>
              <a:spcPct val="90000"/>
            </a:lnSpc>
            <a:spcBef>
              <a:spcPct val="0"/>
            </a:spcBef>
            <a:spcAft>
              <a:spcPct val="35000"/>
            </a:spcAft>
            <a:buNone/>
          </a:pPr>
          <a:r>
            <a:rPr lang="en-US" sz="1500" b="1" kern="1200"/>
            <a:t>Trainer and Assessor: </a:t>
          </a:r>
          <a:r>
            <a:rPr lang="en-US" sz="1500" kern="1200"/>
            <a:t>Vicki Conomy</a:t>
          </a:r>
        </a:p>
      </dsp:txBody>
      <dsp:txXfrm>
        <a:off x="326098" y="806978"/>
        <a:ext cx="4219523" cy="399568"/>
      </dsp:txXfrm>
    </dsp:sp>
    <dsp:sp modelId="{F5F81249-6554-4C93-85B3-335F1F51B8F5}">
      <dsp:nvSpPr>
        <dsp:cNvPr id="0" name=""/>
        <dsp:cNvSpPr/>
      </dsp:nvSpPr>
      <dsp:spPr>
        <a:xfrm>
          <a:off x="0" y="1687162"/>
          <a:ext cx="6089650" cy="378000"/>
        </a:xfrm>
        <a:prstGeom prst="rect">
          <a:avLst/>
        </a:prstGeom>
        <a:solidFill>
          <a:schemeClr val="lt1">
            <a:alpha val="90000"/>
            <a:hueOff val="0"/>
            <a:satOff val="0"/>
            <a:lumOff val="0"/>
            <a:alphaOff val="0"/>
          </a:schemeClr>
        </a:solidFill>
        <a:ln w="6350" cap="flat" cmpd="sng" algn="ctr">
          <a:solidFill>
            <a:schemeClr val="accent5">
              <a:hueOff val="-1931012"/>
              <a:satOff val="-4977"/>
              <a:lumOff val="-3361"/>
              <a:alphaOff val="0"/>
            </a:schemeClr>
          </a:solidFill>
          <a:prstDash val="solid"/>
          <a:miter lim="800000"/>
        </a:ln>
        <a:effectLst/>
      </dsp:spPr>
      <dsp:style>
        <a:lnRef idx="1">
          <a:scrgbClr r="0" g="0" b="0"/>
        </a:lnRef>
        <a:fillRef idx="1">
          <a:scrgbClr r="0" g="0" b="0"/>
        </a:fillRef>
        <a:effectRef idx="0">
          <a:scrgbClr r="0" g="0" b="0"/>
        </a:effectRef>
        <a:fontRef idx="minor"/>
      </dsp:style>
    </dsp:sp>
    <dsp:sp modelId="{2EC3994C-06C3-4986-AE98-2C7A3EA8D15E}">
      <dsp:nvSpPr>
        <dsp:cNvPr id="0" name=""/>
        <dsp:cNvSpPr/>
      </dsp:nvSpPr>
      <dsp:spPr>
        <a:xfrm>
          <a:off x="304482" y="1465762"/>
          <a:ext cx="4262755" cy="442800"/>
        </a:xfrm>
        <a:prstGeom prst="round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666750">
            <a:lnSpc>
              <a:spcPct val="90000"/>
            </a:lnSpc>
            <a:spcBef>
              <a:spcPct val="0"/>
            </a:spcBef>
            <a:spcAft>
              <a:spcPct val="35000"/>
            </a:spcAft>
            <a:buNone/>
          </a:pPr>
          <a:r>
            <a:rPr lang="en-US" sz="1500" b="1" kern="1200"/>
            <a:t>Trainer and Assessor: </a:t>
          </a:r>
          <a:r>
            <a:rPr lang="en-US" sz="1500" kern="1200"/>
            <a:t>Cathy Baynie </a:t>
          </a:r>
        </a:p>
      </dsp:txBody>
      <dsp:txXfrm>
        <a:off x="326098" y="1487378"/>
        <a:ext cx="4219523" cy="399568"/>
      </dsp:txXfrm>
    </dsp:sp>
    <dsp:sp modelId="{142EC5DA-660A-4D13-B011-F5A8C4E22B96}">
      <dsp:nvSpPr>
        <dsp:cNvPr id="0" name=""/>
        <dsp:cNvSpPr/>
      </dsp:nvSpPr>
      <dsp:spPr>
        <a:xfrm>
          <a:off x="0" y="2367562"/>
          <a:ext cx="6089650" cy="378000"/>
        </a:xfrm>
        <a:prstGeom prst="rect">
          <a:avLst/>
        </a:prstGeom>
        <a:solidFill>
          <a:schemeClr val="lt1">
            <a:alpha val="90000"/>
            <a:hueOff val="0"/>
            <a:satOff val="0"/>
            <a:lumOff val="0"/>
            <a:alphaOff val="0"/>
          </a:schemeClr>
        </a:solidFill>
        <a:ln w="6350" cap="flat" cmpd="sng" algn="ctr">
          <a:solidFill>
            <a:schemeClr val="accent5">
              <a:hueOff val="-2896518"/>
              <a:satOff val="-7465"/>
              <a:lumOff val="-5042"/>
              <a:alphaOff val="0"/>
            </a:schemeClr>
          </a:solidFill>
          <a:prstDash val="solid"/>
          <a:miter lim="800000"/>
        </a:ln>
        <a:effectLst/>
      </dsp:spPr>
      <dsp:style>
        <a:lnRef idx="1">
          <a:scrgbClr r="0" g="0" b="0"/>
        </a:lnRef>
        <a:fillRef idx="1">
          <a:scrgbClr r="0" g="0" b="0"/>
        </a:fillRef>
        <a:effectRef idx="0">
          <a:scrgbClr r="0" g="0" b="0"/>
        </a:effectRef>
        <a:fontRef idx="minor"/>
      </dsp:style>
    </dsp:sp>
    <dsp:sp modelId="{7B2B7EE7-864F-45E1-B3AA-AFB867EA770C}">
      <dsp:nvSpPr>
        <dsp:cNvPr id="0" name=""/>
        <dsp:cNvSpPr/>
      </dsp:nvSpPr>
      <dsp:spPr>
        <a:xfrm>
          <a:off x="304482" y="2146162"/>
          <a:ext cx="4262755" cy="442800"/>
        </a:xfrm>
        <a:prstGeom prst="round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666750">
            <a:lnSpc>
              <a:spcPct val="90000"/>
            </a:lnSpc>
            <a:spcBef>
              <a:spcPct val="0"/>
            </a:spcBef>
            <a:spcAft>
              <a:spcPct val="35000"/>
            </a:spcAft>
            <a:buNone/>
          </a:pPr>
          <a:r>
            <a:rPr lang="en-US" sz="1500" b="1" kern="1200"/>
            <a:t>Trainer and Assessor: </a:t>
          </a:r>
          <a:r>
            <a:rPr lang="en-US" sz="1500" kern="1200"/>
            <a:t>Helen Storer</a:t>
          </a:r>
        </a:p>
      </dsp:txBody>
      <dsp:txXfrm>
        <a:off x="326098" y="2167778"/>
        <a:ext cx="4219523" cy="399568"/>
      </dsp:txXfrm>
    </dsp:sp>
    <dsp:sp modelId="{547C2121-4FB7-4B1A-BA10-66680221BEF5}">
      <dsp:nvSpPr>
        <dsp:cNvPr id="0" name=""/>
        <dsp:cNvSpPr/>
      </dsp:nvSpPr>
      <dsp:spPr>
        <a:xfrm>
          <a:off x="0" y="3047962"/>
          <a:ext cx="6089650" cy="378000"/>
        </a:xfrm>
        <a:prstGeom prst="rect">
          <a:avLst/>
        </a:prstGeom>
        <a:solidFill>
          <a:schemeClr val="lt1">
            <a:alpha val="90000"/>
            <a:hueOff val="0"/>
            <a:satOff val="0"/>
            <a:lumOff val="0"/>
            <a:alphaOff val="0"/>
          </a:schemeClr>
        </a:solidFill>
        <a:ln w="6350" cap="flat" cmpd="sng" algn="ctr">
          <a:solidFill>
            <a:schemeClr val="accent5">
              <a:hueOff val="-3862025"/>
              <a:satOff val="-9954"/>
              <a:lumOff val="-6723"/>
              <a:alphaOff val="0"/>
            </a:schemeClr>
          </a:solidFill>
          <a:prstDash val="solid"/>
          <a:miter lim="800000"/>
        </a:ln>
        <a:effectLst/>
      </dsp:spPr>
      <dsp:style>
        <a:lnRef idx="1">
          <a:scrgbClr r="0" g="0" b="0"/>
        </a:lnRef>
        <a:fillRef idx="1">
          <a:scrgbClr r="0" g="0" b="0"/>
        </a:fillRef>
        <a:effectRef idx="0">
          <a:scrgbClr r="0" g="0" b="0"/>
        </a:effectRef>
        <a:fontRef idx="minor"/>
      </dsp:style>
    </dsp:sp>
    <dsp:sp modelId="{43C0DAFE-0911-4945-B32B-7E02C4292A41}">
      <dsp:nvSpPr>
        <dsp:cNvPr id="0" name=""/>
        <dsp:cNvSpPr/>
      </dsp:nvSpPr>
      <dsp:spPr>
        <a:xfrm>
          <a:off x="304482" y="2826562"/>
          <a:ext cx="4262755" cy="442800"/>
        </a:xfrm>
        <a:prstGeom prst="round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666750">
            <a:lnSpc>
              <a:spcPct val="90000"/>
            </a:lnSpc>
            <a:spcBef>
              <a:spcPct val="0"/>
            </a:spcBef>
            <a:spcAft>
              <a:spcPct val="35000"/>
            </a:spcAft>
            <a:buNone/>
          </a:pPr>
          <a:r>
            <a:rPr lang="en-US" sz="1500" b="1" kern="1200" dirty="0"/>
            <a:t>Assessor: </a:t>
          </a:r>
          <a:r>
            <a:rPr lang="en-US" sz="1500" kern="1200" dirty="0"/>
            <a:t>Gary Smith</a:t>
          </a:r>
        </a:p>
      </dsp:txBody>
      <dsp:txXfrm>
        <a:off x="326098" y="2848178"/>
        <a:ext cx="4219523" cy="399568"/>
      </dsp:txXfrm>
    </dsp:sp>
    <dsp:sp modelId="{B0B2B040-66DF-4988-A7CF-00D23506591D}">
      <dsp:nvSpPr>
        <dsp:cNvPr id="0" name=""/>
        <dsp:cNvSpPr/>
      </dsp:nvSpPr>
      <dsp:spPr>
        <a:xfrm>
          <a:off x="0" y="3728362"/>
          <a:ext cx="6089650" cy="378000"/>
        </a:xfrm>
        <a:prstGeom prst="rect">
          <a:avLst/>
        </a:prstGeom>
        <a:solidFill>
          <a:schemeClr val="lt1">
            <a:alpha val="90000"/>
            <a:hueOff val="0"/>
            <a:satOff val="0"/>
            <a:lumOff val="0"/>
            <a:alphaOff val="0"/>
          </a:schemeClr>
        </a:solidFill>
        <a:ln w="6350" cap="flat" cmpd="sng" algn="ctr">
          <a:solidFill>
            <a:schemeClr val="accent5">
              <a:hueOff val="-4827531"/>
              <a:satOff val="-12442"/>
              <a:lumOff val="-8404"/>
              <a:alphaOff val="0"/>
            </a:schemeClr>
          </a:solidFill>
          <a:prstDash val="solid"/>
          <a:miter lim="800000"/>
        </a:ln>
        <a:effectLst/>
      </dsp:spPr>
      <dsp:style>
        <a:lnRef idx="1">
          <a:scrgbClr r="0" g="0" b="0"/>
        </a:lnRef>
        <a:fillRef idx="1">
          <a:scrgbClr r="0" g="0" b="0"/>
        </a:fillRef>
        <a:effectRef idx="0">
          <a:scrgbClr r="0" g="0" b="0"/>
        </a:effectRef>
        <a:fontRef idx="minor"/>
      </dsp:style>
    </dsp:sp>
    <dsp:sp modelId="{ABE54937-4E86-4016-9621-F50A7715A2C4}">
      <dsp:nvSpPr>
        <dsp:cNvPr id="0" name=""/>
        <dsp:cNvSpPr/>
      </dsp:nvSpPr>
      <dsp:spPr>
        <a:xfrm>
          <a:off x="304482" y="3506962"/>
          <a:ext cx="4262755" cy="442800"/>
        </a:xfrm>
        <a:prstGeom prst="round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666750">
            <a:lnSpc>
              <a:spcPct val="90000"/>
            </a:lnSpc>
            <a:spcBef>
              <a:spcPct val="0"/>
            </a:spcBef>
            <a:spcAft>
              <a:spcPct val="35000"/>
            </a:spcAft>
            <a:buNone/>
          </a:pPr>
          <a:r>
            <a:rPr lang="en-US" sz="1500" b="1" kern="1200" dirty="0"/>
            <a:t>Assessor: </a:t>
          </a:r>
          <a:r>
            <a:rPr lang="en-US" sz="1500" kern="1200" dirty="0"/>
            <a:t>Cat Ryan </a:t>
          </a:r>
        </a:p>
      </dsp:txBody>
      <dsp:txXfrm>
        <a:off x="326098" y="3528578"/>
        <a:ext cx="4219523" cy="399568"/>
      </dsp:txXfrm>
    </dsp:sp>
    <dsp:sp modelId="{C1802911-CB41-4A17-B3B3-55835D98BD06}">
      <dsp:nvSpPr>
        <dsp:cNvPr id="0" name=""/>
        <dsp:cNvSpPr/>
      </dsp:nvSpPr>
      <dsp:spPr>
        <a:xfrm>
          <a:off x="0" y="4408762"/>
          <a:ext cx="6089650" cy="378000"/>
        </a:xfrm>
        <a:prstGeom prst="rect">
          <a:avLst/>
        </a:prstGeom>
        <a:solidFill>
          <a:schemeClr val="lt1">
            <a:alpha val="90000"/>
            <a:hueOff val="0"/>
            <a:satOff val="0"/>
            <a:lumOff val="0"/>
            <a:alphaOff val="0"/>
          </a:schemeClr>
        </a:solidFill>
        <a:ln w="6350" cap="flat" cmpd="sng" algn="ctr">
          <a:solidFill>
            <a:schemeClr val="accent5">
              <a:hueOff val="-5793037"/>
              <a:satOff val="-14931"/>
              <a:lumOff val="-10084"/>
              <a:alphaOff val="0"/>
            </a:schemeClr>
          </a:solidFill>
          <a:prstDash val="solid"/>
          <a:miter lim="800000"/>
        </a:ln>
        <a:effectLst/>
      </dsp:spPr>
      <dsp:style>
        <a:lnRef idx="1">
          <a:scrgbClr r="0" g="0" b="0"/>
        </a:lnRef>
        <a:fillRef idx="1">
          <a:scrgbClr r="0" g="0" b="0"/>
        </a:fillRef>
        <a:effectRef idx="0">
          <a:scrgbClr r="0" g="0" b="0"/>
        </a:effectRef>
        <a:fontRef idx="minor"/>
      </dsp:style>
    </dsp:sp>
    <dsp:sp modelId="{30350612-3D85-4B56-AE4C-C6C4805A420E}">
      <dsp:nvSpPr>
        <dsp:cNvPr id="0" name=""/>
        <dsp:cNvSpPr/>
      </dsp:nvSpPr>
      <dsp:spPr>
        <a:xfrm>
          <a:off x="304482" y="4187362"/>
          <a:ext cx="4262755" cy="442800"/>
        </a:xfrm>
        <a:prstGeom prst="round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666750">
            <a:lnSpc>
              <a:spcPct val="90000"/>
            </a:lnSpc>
            <a:spcBef>
              <a:spcPct val="0"/>
            </a:spcBef>
            <a:spcAft>
              <a:spcPct val="35000"/>
            </a:spcAft>
            <a:buNone/>
          </a:pPr>
          <a:r>
            <a:rPr lang="en-US" sz="1500" b="1" kern="1200"/>
            <a:t>Program Manager: </a:t>
          </a:r>
          <a:r>
            <a:rPr lang="en-US" sz="1500" kern="1200"/>
            <a:t>Margaret Kirby</a:t>
          </a:r>
        </a:p>
      </dsp:txBody>
      <dsp:txXfrm>
        <a:off x="326098" y="4208978"/>
        <a:ext cx="4219523" cy="399568"/>
      </dsp:txXfrm>
    </dsp:sp>
    <dsp:sp modelId="{4E4F720B-BE9E-4716-858D-8CC99E43DB8A}">
      <dsp:nvSpPr>
        <dsp:cNvPr id="0" name=""/>
        <dsp:cNvSpPr/>
      </dsp:nvSpPr>
      <dsp:spPr>
        <a:xfrm>
          <a:off x="0" y="5089162"/>
          <a:ext cx="6089650" cy="3780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219370BB-C030-4FB0-81CA-3877B0C29DF4}">
      <dsp:nvSpPr>
        <dsp:cNvPr id="0" name=""/>
        <dsp:cNvSpPr/>
      </dsp:nvSpPr>
      <dsp:spPr>
        <a:xfrm>
          <a:off x="304482" y="4867762"/>
          <a:ext cx="4262755" cy="4428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666750">
            <a:lnSpc>
              <a:spcPct val="90000"/>
            </a:lnSpc>
            <a:spcBef>
              <a:spcPct val="0"/>
            </a:spcBef>
            <a:spcAft>
              <a:spcPct val="35000"/>
            </a:spcAft>
            <a:buNone/>
          </a:pPr>
          <a:r>
            <a:rPr lang="en-US" sz="1500" b="1" kern="1200"/>
            <a:t>Student Engagement: </a:t>
          </a:r>
          <a:r>
            <a:rPr lang="en-US" sz="1500" kern="1200"/>
            <a:t>Kate Charles and Maddie Horneman</a:t>
          </a:r>
        </a:p>
      </dsp:txBody>
      <dsp:txXfrm>
        <a:off x="326098" y="4889378"/>
        <a:ext cx="4219523"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1A23ED-24DC-4D43-80B0-2D0F58AEAB2F}"/>
              </a:ext>
            </a:extLst>
          </p:cNvPr>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en-AU"/>
          </a:p>
        </p:txBody>
      </p:sp>
      <p:sp>
        <p:nvSpPr>
          <p:cNvPr id="3" name="Date Placeholder 2">
            <a:extLst>
              <a:ext uri="{FF2B5EF4-FFF2-40B4-BE49-F238E27FC236}">
                <a16:creationId xmlns:a16="http://schemas.microsoft.com/office/drawing/2014/main" id="{B74CC3A7-6E6A-4AFC-8AA5-91E3B4323D61}"/>
              </a:ext>
            </a:extLst>
          </p:cNvPr>
          <p:cNvSpPr>
            <a:spLocks noGrp="1"/>
          </p:cNvSpPr>
          <p:nvPr>
            <p:ph type="dt" sz="quarter" idx="1"/>
          </p:nvPr>
        </p:nvSpPr>
        <p:spPr>
          <a:xfrm>
            <a:off x="4021295" y="0"/>
            <a:ext cx="3076363" cy="513508"/>
          </a:xfrm>
          <a:prstGeom prst="rect">
            <a:avLst/>
          </a:prstGeom>
        </p:spPr>
        <p:txBody>
          <a:bodyPr vert="horz" lIns="94768" tIns="47384" rIns="94768" bIns="47384" rtlCol="0"/>
          <a:lstStyle>
            <a:lvl1pPr algn="r">
              <a:defRPr sz="1200"/>
            </a:lvl1pPr>
          </a:lstStyle>
          <a:p>
            <a:fld id="{39E0504E-648B-41E5-9E67-FA19207DF854}" type="datetimeFigureOut">
              <a:rPr lang="en-AU" smtClean="0"/>
              <a:t>10/08/2018</a:t>
            </a:fld>
            <a:endParaRPr lang="en-AU"/>
          </a:p>
        </p:txBody>
      </p:sp>
      <p:sp>
        <p:nvSpPr>
          <p:cNvPr id="4" name="Footer Placeholder 3">
            <a:extLst>
              <a:ext uri="{FF2B5EF4-FFF2-40B4-BE49-F238E27FC236}">
                <a16:creationId xmlns:a16="http://schemas.microsoft.com/office/drawing/2014/main" id="{3333AB54-6B32-4A2D-AE35-E894277A66D4}"/>
              </a:ext>
            </a:extLst>
          </p:cNvPr>
          <p:cNvSpPr>
            <a:spLocks noGrp="1"/>
          </p:cNvSpPr>
          <p:nvPr>
            <p:ph type="ftr" sz="quarter" idx="2"/>
          </p:nvPr>
        </p:nvSpPr>
        <p:spPr>
          <a:xfrm>
            <a:off x="1" y="9721107"/>
            <a:ext cx="3076363" cy="513507"/>
          </a:xfrm>
          <a:prstGeom prst="rect">
            <a:avLst/>
          </a:prstGeom>
        </p:spPr>
        <p:txBody>
          <a:bodyPr vert="horz" lIns="94768" tIns="47384" rIns="94768" bIns="47384"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36F2C16-E2F8-45A9-AE3D-2AA72B8AA0A3}"/>
              </a:ext>
            </a:extLst>
          </p:cNvPr>
          <p:cNvSpPr>
            <a:spLocks noGrp="1"/>
          </p:cNvSpPr>
          <p:nvPr>
            <p:ph type="sldNum" sz="quarter" idx="3"/>
          </p:nvPr>
        </p:nvSpPr>
        <p:spPr>
          <a:xfrm>
            <a:off x="4021295" y="9721107"/>
            <a:ext cx="3076363" cy="513507"/>
          </a:xfrm>
          <a:prstGeom prst="rect">
            <a:avLst/>
          </a:prstGeom>
        </p:spPr>
        <p:txBody>
          <a:bodyPr vert="horz" lIns="94768" tIns="47384" rIns="94768" bIns="47384" rtlCol="0" anchor="b"/>
          <a:lstStyle>
            <a:lvl1pPr algn="r">
              <a:defRPr sz="1200"/>
            </a:lvl1pPr>
          </a:lstStyle>
          <a:p>
            <a:fld id="{7C1707B0-7009-42C3-8727-B0E655C4C46B}" type="slidenum">
              <a:rPr lang="en-AU" smtClean="0"/>
              <a:t>‹#›</a:t>
            </a:fld>
            <a:endParaRPr lang="en-AU"/>
          </a:p>
        </p:txBody>
      </p:sp>
    </p:spTree>
    <p:extLst>
      <p:ext uri="{BB962C8B-B14F-4D97-AF65-F5344CB8AC3E}">
        <p14:creationId xmlns:p14="http://schemas.microsoft.com/office/powerpoint/2010/main" val="2470075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EB93B00F-7BBA-439C-A0D1-CBF2928F624A}" type="datetimeFigureOut">
              <a:rPr lang="en-AU" smtClean="0"/>
              <a:t>10/08/2018</a:t>
            </a:fld>
            <a:endParaRPr lang="en-AU"/>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4B44CE9F-F9EE-4609-8D52-A931DBA9B24D}" type="slidenum">
              <a:rPr lang="en-AU" smtClean="0"/>
              <a:t>‹#›</a:t>
            </a:fld>
            <a:endParaRPr lang="en-AU"/>
          </a:p>
        </p:txBody>
      </p:sp>
    </p:spTree>
    <p:extLst>
      <p:ext uri="{BB962C8B-B14F-4D97-AF65-F5344CB8AC3E}">
        <p14:creationId xmlns:p14="http://schemas.microsoft.com/office/powerpoint/2010/main" val="193130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4CE9F-F9EE-4609-8D52-A931DBA9B24D}" type="slidenum">
              <a:rPr lang="en-AU" smtClean="0"/>
              <a:t>3</a:t>
            </a:fld>
            <a:endParaRPr lang="en-AU"/>
          </a:p>
        </p:txBody>
      </p:sp>
    </p:spTree>
    <p:extLst>
      <p:ext uri="{BB962C8B-B14F-4D97-AF65-F5344CB8AC3E}">
        <p14:creationId xmlns:p14="http://schemas.microsoft.com/office/powerpoint/2010/main" val="111621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B44CE9F-F9EE-4609-8D52-A931DBA9B24D}" type="slidenum">
              <a:rPr lang="en-AU" smtClean="0"/>
              <a:t>10</a:t>
            </a:fld>
            <a:endParaRPr lang="en-AU"/>
          </a:p>
        </p:txBody>
      </p:sp>
    </p:spTree>
    <p:extLst>
      <p:ext uri="{BB962C8B-B14F-4D97-AF65-F5344CB8AC3E}">
        <p14:creationId xmlns:p14="http://schemas.microsoft.com/office/powerpoint/2010/main" val="2374784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EE39F3-4D8C-4336-9464-935A6734F4BC}"/>
              </a:ext>
            </a:extLst>
          </p:cNvPr>
          <p:cNvSpPr/>
          <p:nvPr userDrawn="1"/>
        </p:nvSpPr>
        <p:spPr>
          <a:xfrm>
            <a:off x="0" y="6320367"/>
            <a:ext cx="12192000" cy="537633"/>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aphic 7">
            <a:extLst>
              <a:ext uri="{FF2B5EF4-FFF2-40B4-BE49-F238E27FC236}">
                <a16:creationId xmlns:a16="http://schemas.microsoft.com/office/drawing/2014/main" id="{3BACB26B-0088-41B2-B7BD-18B0B1314573}"/>
              </a:ext>
            </a:extLst>
          </p:cNvPr>
          <p:cNvGrpSpPr/>
          <p:nvPr userDrawn="1"/>
        </p:nvGrpSpPr>
        <p:grpSpPr>
          <a:xfrm>
            <a:off x="-1" y="0"/>
            <a:ext cx="12191999" cy="5604387"/>
            <a:chOff x="-1" y="0"/>
            <a:chExt cx="12191999" cy="5604387"/>
          </a:xfrm>
        </p:grpSpPr>
        <p:sp>
          <p:nvSpPr>
            <p:cNvPr id="7" name="Freeform: Shape 6">
              <a:extLst>
                <a:ext uri="{FF2B5EF4-FFF2-40B4-BE49-F238E27FC236}">
                  <a16:creationId xmlns:a16="http://schemas.microsoft.com/office/drawing/2014/main" id="{FC638ACC-7ECC-4CA2-ACBF-EFFB4C11CA8D}"/>
                </a:ext>
              </a:extLst>
            </p:cNvPr>
            <p:cNvSpPr/>
            <p:nvPr/>
          </p:nvSpPr>
          <p:spPr>
            <a:xfrm>
              <a:off x="-3513" y="546627"/>
              <a:ext cx="12196681" cy="4415152"/>
            </a:xfrm>
            <a:custGeom>
              <a:avLst/>
              <a:gdLst>
                <a:gd name="connsiteX0" fmla="*/ 3512 w 12196681"/>
                <a:gd name="connsiteY0" fmla="*/ 3512 h 4415151"/>
                <a:gd name="connsiteX1" fmla="*/ 12195511 w 12196681"/>
                <a:gd name="connsiteY1" fmla="*/ 3512 h 4415151"/>
                <a:gd name="connsiteX2" fmla="*/ 12195511 w 12196681"/>
                <a:gd name="connsiteY2" fmla="*/ 4413514 h 4415151"/>
                <a:gd name="connsiteX3" fmla="*/ 3512 w 12196681"/>
                <a:gd name="connsiteY3" fmla="*/ 4413514 h 4415151"/>
              </a:gdLst>
              <a:ahLst/>
              <a:cxnLst>
                <a:cxn ang="0">
                  <a:pos x="connsiteX0" y="connsiteY0"/>
                </a:cxn>
                <a:cxn ang="0">
                  <a:pos x="connsiteX1" y="connsiteY1"/>
                </a:cxn>
                <a:cxn ang="0">
                  <a:pos x="connsiteX2" y="connsiteY2"/>
                </a:cxn>
                <a:cxn ang="0">
                  <a:pos x="connsiteX3" y="connsiteY3"/>
                </a:cxn>
              </a:cxnLst>
              <a:rect l="l" t="t" r="r" b="b"/>
              <a:pathLst>
                <a:path w="12196681" h="4415151">
                  <a:moveTo>
                    <a:pt x="3512" y="3512"/>
                  </a:moveTo>
                  <a:lnTo>
                    <a:pt x="12195511" y="3512"/>
                  </a:lnTo>
                  <a:lnTo>
                    <a:pt x="12195511" y="4413514"/>
                  </a:lnTo>
                  <a:lnTo>
                    <a:pt x="3512" y="4413514"/>
                  </a:lnTo>
                  <a:close/>
                </a:path>
              </a:pathLst>
            </a:custGeom>
            <a:solidFill>
              <a:srgbClr val="002169"/>
            </a:solidFill>
            <a:ln w="9525"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67CE7A75-BD7B-4422-911C-22A6F2F080FC}"/>
                </a:ext>
              </a:extLst>
            </p:cNvPr>
            <p:cNvSpPr/>
            <p:nvPr/>
          </p:nvSpPr>
          <p:spPr>
            <a:xfrm>
              <a:off x="-1726" y="-1725"/>
              <a:ext cx="11475649" cy="552479"/>
            </a:xfrm>
            <a:custGeom>
              <a:avLst/>
              <a:gdLst>
                <a:gd name="connsiteX0" fmla="*/ 11477374 w 11475648"/>
                <a:gd name="connsiteY0" fmla="*/ 1725 h 552479"/>
                <a:gd name="connsiteX1" fmla="*/ 1725 w 11475648"/>
                <a:gd name="connsiteY1" fmla="*/ 1725 h 552479"/>
                <a:gd name="connsiteX2" fmla="*/ 1725 w 11475648"/>
                <a:gd name="connsiteY2" fmla="*/ 553736 h 552479"/>
                <a:gd name="connsiteX3" fmla="*/ 11021812 w 11475648"/>
                <a:gd name="connsiteY3" fmla="*/ 553736 h 552479"/>
              </a:gdLst>
              <a:ahLst/>
              <a:cxnLst>
                <a:cxn ang="0">
                  <a:pos x="connsiteX0" y="connsiteY0"/>
                </a:cxn>
                <a:cxn ang="0">
                  <a:pos x="connsiteX1" y="connsiteY1"/>
                </a:cxn>
                <a:cxn ang="0">
                  <a:pos x="connsiteX2" y="connsiteY2"/>
                </a:cxn>
                <a:cxn ang="0">
                  <a:pos x="connsiteX3" y="connsiteY3"/>
                </a:cxn>
              </a:cxnLst>
              <a:rect l="l" t="t" r="r" b="b"/>
              <a:pathLst>
                <a:path w="11475648" h="552479">
                  <a:moveTo>
                    <a:pt x="11477374" y="1725"/>
                  </a:moveTo>
                  <a:lnTo>
                    <a:pt x="1725" y="1725"/>
                  </a:lnTo>
                  <a:lnTo>
                    <a:pt x="1725" y="553736"/>
                  </a:lnTo>
                  <a:lnTo>
                    <a:pt x="11021812" y="553736"/>
                  </a:lnTo>
                  <a:close/>
                </a:path>
              </a:pathLst>
            </a:custGeom>
            <a:solidFill>
              <a:srgbClr val="CDCDDF"/>
            </a:solidFill>
            <a:ln w="4678"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931E9C93-FED2-4AA5-821D-FF7CDC9EB6CD}"/>
                </a:ext>
              </a:extLst>
            </p:cNvPr>
            <p:cNvSpPr/>
            <p:nvPr/>
          </p:nvSpPr>
          <p:spPr>
            <a:xfrm>
              <a:off x="-1726" y="247827"/>
              <a:ext cx="10689068" cy="304332"/>
            </a:xfrm>
            <a:custGeom>
              <a:avLst/>
              <a:gdLst>
                <a:gd name="connsiteX0" fmla="*/ 10687516 w 10689068"/>
                <a:gd name="connsiteY0" fmla="*/ 1725 h 304331"/>
                <a:gd name="connsiteX1" fmla="*/ 1725 w 10689068"/>
                <a:gd name="connsiteY1" fmla="*/ 1725 h 304331"/>
                <a:gd name="connsiteX2" fmla="*/ 1725 w 10689068"/>
                <a:gd name="connsiteY2" fmla="*/ 304184 h 304331"/>
                <a:gd name="connsiteX3" fmla="*/ 10435623 w 10689068"/>
                <a:gd name="connsiteY3" fmla="*/ 304184 h 304331"/>
              </a:gdLst>
              <a:ahLst/>
              <a:cxnLst>
                <a:cxn ang="0">
                  <a:pos x="connsiteX0" y="connsiteY0"/>
                </a:cxn>
                <a:cxn ang="0">
                  <a:pos x="connsiteX1" y="connsiteY1"/>
                </a:cxn>
                <a:cxn ang="0">
                  <a:pos x="connsiteX2" y="connsiteY2"/>
                </a:cxn>
                <a:cxn ang="0">
                  <a:pos x="connsiteX3" y="connsiteY3"/>
                </a:cxn>
              </a:cxnLst>
              <a:rect l="l" t="t" r="r" b="b"/>
              <a:pathLst>
                <a:path w="10689068" h="304331">
                  <a:moveTo>
                    <a:pt x="10687516" y="1725"/>
                  </a:moveTo>
                  <a:lnTo>
                    <a:pt x="1725" y="1725"/>
                  </a:lnTo>
                  <a:lnTo>
                    <a:pt x="1725" y="304184"/>
                  </a:lnTo>
                  <a:lnTo>
                    <a:pt x="10435623" y="304184"/>
                  </a:lnTo>
                  <a:close/>
                </a:path>
              </a:pathLst>
            </a:custGeom>
            <a:solidFill>
              <a:srgbClr val="B5B4D0"/>
            </a:solidFill>
            <a:ln w="4678"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536CA202-F9AA-44F2-AF7B-1A05B1DEEC5D}"/>
                </a:ext>
              </a:extLst>
            </p:cNvPr>
            <p:cNvSpPr/>
            <p:nvPr/>
          </p:nvSpPr>
          <p:spPr>
            <a:xfrm>
              <a:off x="-1726" y="4957947"/>
              <a:ext cx="7350783" cy="646120"/>
            </a:xfrm>
            <a:custGeom>
              <a:avLst/>
              <a:gdLst>
                <a:gd name="connsiteX0" fmla="*/ 1725 w 7350782"/>
                <a:gd name="connsiteY0" fmla="*/ 1725 h 646119"/>
                <a:gd name="connsiteX1" fmla="*/ 1725 w 7350782"/>
                <a:gd name="connsiteY1" fmla="*/ 646440 h 646119"/>
                <a:gd name="connsiteX2" fmla="*/ 6821098 w 7350782"/>
                <a:gd name="connsiteY2" fmla="*/ 646440 h 646119"/>
                <a:gd name="connsiteX3" fmla="*/ 7349231 w 7350782"/>
                <a:gd name="connsiteY3" fmla="*/ 1725 h 646119"/>
              </a:gdLst>
              <a:ahLst/>
              <a:cxnLst>
                <a:cxn ang="0">
                  <a:pos x="connsiteX0" y="connsiteY0"/>
                </a:cxn>
                <a:cxn ang="0">
                  <a:pos x="connsiteX1" y="connsiteY1"/>
                </a:cxn>
                <a:cxn ang="0">
                  <a:pos x="connsiteX2" y="connsiteY2"/>
                </a:cxn>
                <a:cxn ang="0">
                  <a:pos x="connsiteX3" y="connsiteY3"/>
                </a:cxn>
              </a:cxnLst>
              <a:rect l="l" t="t" r="r" b="b"/>
              <a:pathLst>
                <a:path w="7350782" h="646119">
                  <a:moveTo>
                    <a:pt x="1725" y="1725"/>
                  </a:moveTo>
                  <a:lnTo>
                    <a:pt x="1725" y="646440"/>
                  </a:lnTo>
                  <a:lnTo>
                    <a:pt x="6821098" y="646440"/>
                  </a:lnTo>
                  <a:lnTo>
                    <a:pt x="7349231" y="1725"/>
                  </a:lnTo>
                  <a:close/>
                </a:path>
              </a:pathLst>
            </a:custGeom>
            <a:solidFill>
              <a:srgbClr val="CDCDDF"/>
            </a:solidFill>
            <a:ln w="4678"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6108C1C3-8B7B-496E-9C0E-E7D0F3D1381A}"/>
                </a:ext>
              </a:extLst>
            </p:cNvPr>
            <p:cNvSpPr/>
            <p:nvPr/>
          </p:nvSpPr>
          <p:spPr>
            <a:xfrm>
              <a:off x="3293017" y="379861"/>
              <a:ext cx="4316829" cy="2664074"/>
            </a:xfrm>
            <a:custGeom>
              <a:avLst/>
              <a:gdLst>
                <a:gd name="connsiteX0" fmla="*/ 1725 w 4316829"/>
                <a:gd name="connsiteY0" fmla="*/ 2660648 h 2664073"/>
                <a:gd name="connsiteX1" fmla="*/ 2046834 w 4316829"/>
                <a:gd name="connsiteY1" fmla="*/ 2664862 h 2664073"/>
                <a:gd name="connsiteX2" fmla="*/ 4319491 w 4316829"/>
                <a:gd name="connsiteY2" fmla="*/ 3598 h 2664073"/>
                <a:gd name="connsiteX3" fmla="*/ 2249098 w 4316829"/>
                <a:gd name="connsiteY3" fmla="*/ 1725 h 2664073"/>
              </a:gdLst>
              <a:ahLst/>
              <a:cxnLst>
                <a:cxn ang="0">
                  <a:pos x="connsiteX0" y="connsiteY0"/>
                </a:cxn>
                <a:cxn ang="0">
                  <a:pos x="connsiteX1" y="connsiteY1"/>
                </a:cxn>
                <a:cxn ang="0">
                  <a:pos x="connsiteX2" y="connsiteY2"/>
                </a:cxn>
                <a:cxn ang="0">
                  <a:pos x="connsiteX3" y="connsiteY3"/>
                </a:cxn>
              </a:cxnLst>
              <a:rect l="l" t="t" r="r" b="b"/>
              <a:pathLst>
                <a:path w="4316829" h="2664073">
                  <a:moveTo>
                    <a:pt x="1725" y="2660648"/>
                  </a:moveTo>
                  <a:lnTo>
                    <a:pt x="2046834" y="2664862"/>
                  </a:lnTo>
                  <a:lnTo>
                    <a:pt x="4319491" y="3598"/>
                  </a:lnTo>
                  <a:lnTo>
                    <a:pt x="2249098" y="1725"/>
                  </a:lnTo>
                  <a:close/>
                </a:path>
              </a:pathLst>
            </a:custGeom>
            <a:solidFill>
              <a:srgbClr val="80BC00"/>
            </a:solidFill>
            <a:ln w="4678"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5321CF11-29CF-447C-9578-78789B0435D3}"/>
                </a:ext>
              </a:extLst>
            </p:cNvPr>
            <p:cNvSpPr/>
            <p:nvPr/>
          </p:nvSpPr>
          <p:spPr>
            <a:xfrm>
              <a:off x="1831842" y="1673123"/>
              <a:ext cx="2621935" cy="1989862"/>
            </a:xfrm>
            <a:custGeom>
              <a:avLst/>
              <a:gdLst>
                <a:gd name="connsiteX0" fmla="*/ 3512 w 2621935"/>
                <a:gd name="connsiteY0" fmla="*/ 1988691 h 1989861"/>
                <a:gd name="connsiteX1" fmla="*/ 936171 w 2621935"/>
                <a:gd name="connsiteY1" fmla="*/ 1988691 h 1989861"/>
                <a:gd name="connsiteX2" fmla="*/ 2618892 w 2621935"/>
                <a:gd name="connsiteY2" fmla="*/ 3512 h 1989861"/>
                <a:gd name="connsiteX3" fmla="*/ 1689041 w 2621935"/>
                <a:gd name="connsiteY3" fmla="*/ 3512 h 1989861"/>
              </a:gdLst>
              <a:ahLst/>
              <a:cxnLst>
                <a:cxn ang="0">
                  <a:pos x="connsiteX0" y="connsiteY0"/>
                </a:cxn>
                <a:cxn ang="0">
                  <a:pos x="connsiteX1" y="connsiteY1"/>
                </a:cxn>
                <a:cxn ang="0">
                  <a:pos x="connsiteX2" y="connsiteY2"/>
                </a:cxn>
                <a:cxn ang="0">
                  <a:pos x="connsiteX3" y="connsiteY3"/>
                </a:cxn>
              </a:cxnLst>
              <a:rect l="l" t="t" r="r" b="b"/>
              <a:pathLst>
                <a:path w="2621935" h="1989861">
                  <a:moveTo>
                    <a:pt x="3512" y="1988691"/>
                  </a:moveTo>
                  <a:lnTo>
                    <a:pt x="936171" y="1988691"/>
                  </a:lnTo>
                  <a:lnTo>
                    <a:pt x="2618892" y="3512"/>
                  </a:lnTo>
                  <a:lnTo>
                    <a:pt x="1689041" y="3512"/>
                  </a:lnTo>
                  <a:close/>
                </a:path>
              </a:pathLst>
            </a:custGeom>
            <a:solidFill>
              <a:srgbClr val="FFFFFF">
                <a:alpha val="21000"/>
              </a:srgbClr>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E7173A34-6B38-40F7-B61D-E2211C1759CA}"/>
                </a:ext>
              </a:extLst>
            </p:cNvPr>
            <p:cNvSpPr/>
            <p:nvPr/>
          </p:nvSpPr>
          <p:spPr>
            <a:xfrm>
              <a:off x="-1726" y="4957947"/>
              <a:ext cx="6756165" cy="351152"/>
            </a:xfrm>
            <a:custGeom>
              <a:avLst/>
              <a:gdLst>
                <a:gd name="connsiteX0" fmla="*/ 6755549 w 6756165"/>
                <a:gd name="connsiteY0" fmla="*/ 1725 h 351152"/>
                <a:gd name="connsiteX1" fmla="*/ 1725 w 6756165"/>
                <a:gd name="connsiteY1" fmla="*/ 1725 h 351152"/>
                <a:gd name="connsiteX2" fmla="*/ 1725 w 6756165"/>
                <a:gd name="connsiteY2" fmla="*/ 351004 h 351152"/>
                <a:gd name="connsiteX3" fmla="*/ 6473692 w 6756165"/>
                <a:gd name="connsiteY3" fmla="*/ 351004 h 351152"/>
              </a:gdLst>
              <a:ahLst/>
              <a:cxnLst>
                <a:cxn ang="0">
                  <a:pos x="connsiteX0" y="connsiteY0"/>
                </a:cxn>
                <a:cxn ang="0">
                  <a:pos x="connsiteX1" y="connsiteY1"/>
                </a:cxn>
                <a:cxn ang="0">
                  <a:pos x="connsiteX2" y="connsiteY2"/>
                </a:cxn>
                <a:cxn ang="0">
                  <a:pos x="connsiteX3" y="connsiteY3"/>
                </a:cxn>
              </a:cxnLst>
              <a:rect l="l" t="t" r="r" b="b"/>
              <a:pathLst>
                <a:path w="6756165" h="351152">
                  <a:moveTo>
                    <a:pt x="6755549" y="1725"/>
                  </a:moveTo>
                  <a:lnTo>
                    <a:pt x="1725" y="1725"/>
                  </a:lnTo>
                  <a:lnTo>
                    <a:pt x="1725" y="351004"/>
                  </a:lnTo>
                  <a:lnTo>
                    <a:pt x="6473692" y="351004"/>
                  </a:lnTo>
                  <a:close/>
                </a:path>
              </a:pathLst>
            </a:custGeom>
            <a:solidFill>
              <a:srgbClr val="B5B4D0"/>
            </a:solidFill>
            <a:ln w="4678"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82E4079E-87B7-4344-88F2-73D0E697F02F}"/>
                </a:ext>
              </a:extLst>
            </p:cNvPr>
            <p:cNvSpPr/>
            <p:nvPr/>
          </p:nvSpPr>
          <p:spPr>
            <a:xfrm>
              <a:off x="-1726" y="2428716"/>
              <a:ext cx="2893493" cy="2692166"/>
            </a:xfrm>
            <a:custGeom>
              <a:avLst/>
              <a:gdLst>
                <a:gd name="connsiteX0" fmla="*/ 2891940 w 2893492"/>
                <a:gd name="connsiteY0" fmla="*/ 1725 h 2692165"/>
                <a:gd name="connsiteX1" fmla="*/ 918934 w 2893492"/>
                <a:gd name="connsiteY1" fmla="*/ 2661 h 2692165"/>
                <a:gd name="connsiteX2" fmla="*/ 1725 w 2893492"/>
                <a:gd name="connsiteY2" fmla="*/ 1059863 h 2692165"/>
                <a:gd name="connsiteX3" fmla="*/ 1725 w 2893492"/>
                <a:gd name="connsiteY3" fmla="*/ 2693423 h 2692165"/>
                <a:gd name="connsiteX4" fmla="*/ 576210 w 2893492"/>
                <a:gd name="connsiteY4" fmla="*/ 2693423 h 269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492" h="2692165">
                  <a:moveTo>
                    <a:pt x="2891940" y="1725"/>
                  </a:moveTo>
                  <a:lnTo>
                    <a:pt x="918934" y="2661"/>
                  </a:lnTo>
                  <a:lnTo>
                    <a:pt x="1725" y="1059863"/>
                  </a:lnTo>
                  <a:lnTo>
                    <a:pt x="1725" y="2693423"/>
                  </a:lnTo>
                  <a:lnTo>
                    <a:pt x="576210" y="2693423"/>
                  </a:lnTo>
                  <a:close/>
                </a:path>
              </a:pathLst>
            </a:custGeom>
            <a:solidFill>
              <a:srgbClr val="0075C9"/>
            </a:solidFill>
            <a:ln w="4678" cap="flat">
              <a:noFill/>
              <a:prstDash val="solid"/>
              <a:miter/>
            </a:ln>
          </p:spPr>
          <p:txBody>
            <a:bodyPr rtlCol="0" anchor="ctr"/>
            <a:lstStyle/>
            <a:p>
              <a:endParaRPr lang="en-AU"/>
            </a:p>
          </p:txBody>
        </p:sp>
      </p:grpSp>
      <p:sp>
        <p:nvSpPr>
          <p:cNvPr id="2" name="Title 1">
            <a:extLst>
              <a:ext uri="{FF2B5EF4-FFF2-40B4-BE49-F238E27FC236}">
                <a16:creationId xmlns:a16="http://schemas.microsoft.com/office/drawing/2014/main" id="{D93C801E-76DB-4C1E-A718-18EA39201419}"/>
              </a:ext>
            </a:extLst>
          </p:cNvPr>
          <p:cNvSpPr>
            <a:spLocks noGrp="1"/>
          </p:cNvSpPr>
          <p:nvPr>
            <p:ph type="ctrTitle"/>
          </p:nvPr>
        </p:nvSpPr>
        <p:spPr>
          <a:xfrm>
            <a:off x="6289086" y="1198323"/>
            <a:ext cx="5568026" cy="2387600"/>
          </a:xfrm>
          <a:prstGeom prst="rect">
            <a:avLst/>
          </a:prstGeom>
        </p:spPr>
        <p:txBody>
          <a:bodyPr anchor="ctr" anchorCtr="0"/>
          <a:lstStyle>
            <a:lvl1pPr algn="r">
              <a:defRPr sz="6000" b="1"/>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23678D11-7643-46A3-B394-4D7AEA34DD76}"/>
              </a:ext>
            </a:extLst>
          </p:cNvPr>
          <p:cNvSpPr>
            <a:spLocks noGrp="1"/>
          </p:cNvSpPr>
          <p:nvPr>
            <p:ph type="subTitle" idx="1"/>
          </p:nvPr>
        </p:nvSpPr>
        <p:spPr>
          <a:xfrm>
            <a:off x="3800610" y="3630594"/>
            <a:ext cx="8056502" cy="1073816"/>
          </a:xfrm>
          <a:prstGeom prst="rect">
            <a:avLst/>
          </a:prstGeom>
        </p:spPr>
        <p:txBody>
          <a:bodyPr anchor="ctr" anchorCtr="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12" name="Graphic 11">
            <a:extLst>
              <a:ext uri="{FF2B5EF4-FFF2-40B4-BE49-F238E27FC236}">
                <a16:creationId xmlns:a16="http://schemas.microsoft.com/office/drawing/2014/main" id="{3B32A165-FCEE-46BC-9D12-304C58FF57C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7112" y="5390638"/>
            <a:ext cx="3420000" cy="778092"/>
          </a:xfrm>
          <a:prstGeom prst="rect">
            <a:avLst/>
          </a:prstGeom>
        </p:spPr>
      </p:pic>
    </p:spTree>
    <p:custDataLst>
      <p:tags r:id="rId1"/>
    </p:custDataLst>
    <p:extLst>
      <p:ext uri="{BB962C8B-B14F-4D97-AF65-F5344CB8AC3E}">
        <p14:creationId xmlns:p14="http://schemas.microsoft.com/office/powerpoint/2010/main" val="260382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20B4-C69D-4FA3-8D6D-D883AC2F7C1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E604494-C24E-429D-BAAB-F74DCA8E58BF}"/>
              </a:ext>
            </a:extLst>
          </p:cNvPr>
          <p:cNvSpPr>
            <a:spLocks noGrp="1"/>
          </p:cNvSpPr>
          <p:nvPr>
            <p:ph idx="1"/>
          </p:nvPr>
        </p:nvSpPr>
        <p:spPr>
          <a:xfrm>
            <a:off x="838200" y="1729126"/>
            <a:ext cx="10515600" cy="44600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4">
            <a:extLst>
              <a:ext uri="{FF2B5EF4-FFF2-40B4-BE49-F238E27FC236}">
                <a16:creationId xmlns:a16="http://schemas.microsoft.com/office/drawing/2014/main" id="{EF6D4FF4-EE68-4660-BC84-F746C947EE72}"/>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7" name="Slide Number Placeholder 5">
            <a:extLst>
              <a:ext uri="{FF2B5EF4-FFF2-40B4-BE49-F238E27FC236}">
                <a16:creationId xmlns:a16="http://schemas.microsoft.com/office/drawing/2014/main" id="{8FA373F3-52C4-4A46-825D-4C5A920DDEC4}"/>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71815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65B7-87D2-4BA7-BF0D-AACE35BF7CD7}"/>
              </a:ext>
            </a:extLst>
          </p:cNvPr>
          <p:cNvSpPr>
            <a:spLocks noGrp="1"/>
          </p:cNvSpPr>
          <p:nvPr>
            <p:ph type="title"/>
          </p:nvPr>
        </p:nvSpPr>
        <p:spPr>
          <a:xfrm>
            <a:off x="831850" y="1709738"/>
            <a:ext cx="10515600" cy="2852737"/>
          </a:xfrm>
        </p:spPr>
        <p:txBody>
          <a:bodyPr anchor="b"/>
          <a:lstStyle>
            <a:lvl1pPr>
              <a:defRPr sz="6000">
                <a:solidFill>
                  <a:srgbClr val="002169"/>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78A9723-A7A9-42F7-A816-71927F05F74A}"/>
              </a:ext>
            </a:extLst>
          </p:cNvPr>
          <p:cNvSpPr>
            <a:spLocks noGrp="1"/>
          </p:cNvSpPr>
          <p:nvPr>
            <p:ph type="body" idx="1"/>
          </p:nvPr>
        </p:nvSpPr>
        <p:spPr>
          <a:xfrm>
            <a:off x="831850" y="4589463"/>
            <a:ext cx="10515600" cy="1578989"/>
          </a:xfrm>
          <a:prstGeom prst="rect">
            <a:avLst/>
          </a:prstGeom>
        </p:spPr>
        <p:txBody>
          <a:bodyPr/>
          <a:lstStyle>
            <a:lvl1pPr marL="0" indent="0">
              <a:buNone/>
              <a:defRPr sz="2400">
                <a:solidFill>
                  <a:srgbClr val="8DC6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Footer Placeholder 4">
            <a:extLst>
              <a:ext uri="{FF2B5EF4-FFF2-40B4-BE49-F238E27FC236}">
                <a16:creationId xmlns:a16="http://schemas.microsoft.com/office/drawing/2014/main" id="{F5DB47F7-AF37-4870-8BA8-CD01AB788BAC}"/>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7" name="Slide Number Placeholder 5">
            <a:extLst>
              <a:ext uri="{FF2B5EF4-FFF2-40B4-BE49-F238E27FC236}">
                <a16:creationId xmlns:a16="http://schemas.microsoft.com/office/drawing/2014/main" id="{21E92345-7937-497F-81CB-7200F4349150}"/>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1584686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D3CA-31A7-4124-A3E2-1537DCEDCA8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7970FC-58D7-454A-8E35-AF05DAE48BDE}"/>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2776D6-DBD0-4DFC-9A6A-19E90A4C89F5}"/>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1C7858F4-D368-4F5F-A8CB-7DFC62942482}"/>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8" name="Slide Number Placeholder 5">
            <a:extLst>
              <a:ext uri="{FF2B5EF4-FFF2-40B4-BE49-F238E27FC236}">
                <a16:creationId xmlns:a16="http://schemas.microsoft.com/office/drawing/2014/main" id="{7E560756-1F8F-4DF7-9ECB-90DFCFC2492F}"/>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116585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FF79E6-D8D4-4625-9269-0B14B88C5C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216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2837E8F-D3FA-46F8-95D3-273C0AF36D4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EF6406B-FB93-4C61-9927-2A15417732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216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7958C2-F20F-4112-9512-E7E59AC7FB4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a:extLst>
              <a:ext uri="{FF2B5EF4-FFF2-40B4-BE49-F238E27FC236}">
                <a16:creationId xmlns:a16="http://schemas.microsoft.com/office/drawing/2014/main" id="{899EE4F3-46C8-4F4C-8CAC-087631AED76A}"/>
              </a:ext>
            </a:extLst>
          </p:cNvPr>
          <p:cNvSpPr>
            <a:spLocks noGrp="1"/>
          </p:cNvSpPr>
          <p:nvPr>
            <p:ph type="ftr" sz="quarter" idx="10"/>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10" name="Slide Number Placeholder 5">
            <a:extLst>
              <a:ext uri="{FF2B5EF4-FFF2-40B4-BE49-F238E27FC236}">
                <a16:creationId xmlns:a16="http://schemas.microsoft.com/office/drawing/2014/main" id="{8EC5939D-F215-404E-8D61-0577B45DBC58}"/>
              </a:ext>
            </a:extLst>
          </p:cNvPr>
          <p:cNvSpPr>
            <a:spLocks noGrp="1"/>
          </p:cNvSpPr>
          <p:nvPr>
            <p:ph type="sldNum" sz="quarter" idx="11"/>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
        <p:nvSpPr>
          <p:cNvPr id="11" name="Title 1">
            <a:extLst>
              <a:ext uri="{FF2B5EF4-FFF2-40B4-BE49-F238E27FC236}">
                <a16:creationId xmlns:a16="http://schemas.microsoft.com/office/drawing/2014/main" id="{844CBBB4-D862-4725-A5F7-249D6132A877}"/>
              </a:ext>
            </a:extLst>
          </p:cNvPr>
          <p:cNvSpPr>
            <a:spLocks noGrp="1"/>
          </p:cNvSpPr>
          <p:nvPr>
            <p:ph type="title"/>
          </p:nvPr>
        </p:nvSpPr>
        <p:spPr>
          <a:xfrm>
            <a:off x="838200" y="135438"/>
            <a:ext cx="10515600" cy="1325563"/>
          </a:xfrm>
        </p:spPr>
        <p:txBody>
          <a:bodyPr/>
          <a:lstStyle/>
          <a:p>
            <a:r>
              <a:rPr lang="en-US"/>
              <a:t>Click to edit Master title style</a:t>
            </a:r>
            <a:endParaRPr lang="en-AU"/>
          </a:p>
        </p:txBody>
      </p:sp>
    </p:spTree>
    <p:custDataLst>
      <p:tags r:id="rId1"/>
    </p:custDataLst>
    <p:extLst>
      <p:ext uri="{BB962C8B-B14F-4D97-AF65-F5344CB8AC3E}">
        <p14:creationId xmlns:p14="http://schemas.microsoft.com/office/powerpoint/2010/main" val="385826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B0FA-20BB-4F05-8CA6-170B1C170B8C}"/>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9C712C65-72E0-40F1-9BB3-ECDB417CF504}"/>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A68E289E-DA17-497C-8522-020EDFBA8222}"/>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279880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15DC8F2E-C88D-4E4C-9802-8ABFBB9FE97F}"/>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5" name="Slide Number Placeholder 5">
            <a:extLst>
              <a:ext uri="{FF2B5EF4-FFF2-40B4-BE49-F238E27FC236}">
                <a16:creationId xmlns:a16="http://schemas.microsoft.com/office/drawing/2014/main" id="{F6B26FFA-066C-4683-AF39-1A4DF944DEFF}"/>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1047538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875508-B613-4755-A7AA-C409F687FEA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356690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 Learning Desig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2A63C4-938F-4DE0-B3B5-388F8F9D9334}"/>
              </a:ext>
            </a:extLst>
          </p:cNvPr>
          <p:cNvSpPr/>
          <p:nvPr userDrawn="1"/>
        </p:nvSpPr>
        <p:spPr>
          <a:xfrm>
            <a:off x="0" y="6320367"/>
            <a:ext cx="12192000" cy="537633"/>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 name="Graphic 7">
            <a:extLst>
              <a:ext uri="{FF2B5EF4-FFF2-40B4-BE49-F238E27FC236}">
                <a16:creationId xmlns:a16="http://schemas.microsoft.com/office/drawing/2014/main" id="{A185528D-451C-435E-93FE-7F966F36E45F}"/>
              </a:ext>
            </a:extLst>
          </p:cNvPr>
          <p:cNvGrpSpPr/>
          <p:nvPr userDrawn="1"/>
        </p:nvGrpSpPr>
        <p:grpSpPr>
          <a:xfrm>
            <a:off x="-1" y="0"/>
            <a:ext cx="12191999" cy="5604387"/>
            <a:chOff x="-1" y="0"/>
            <a:chExt cx="12191999" cy="5604387"/>
          </a:xfrm>
        </p:grpSpPr>
        <p:sp>
          <p:nvSpPr>
            <p:cNvPr id="11" name="Freeform: Shape 10">
              <a:extLst>
                <a:ext uri="{FF2B5EF4-FFF2-40B4-BE49-F238E27FC236}">
                  <a16:creationId xmlns:a16="http://schemas.microsoft.com/office/drawing/2014/main" id="{EBFA321A-12FD-4750-A1D3-9F27852CD760}"/>
                </a:ext>
              </a:extLst>
            </p:cNvPr>
            <p:cNvSpPr/>
            <p:nvPr/>
          </p:nvSpPr>
          <p:spPr>
            <a:xfrm>
              <a:off x="-3513" y="546627"/>
              <a:ext cx="12196681" cy="4415152"/>
            </a:xfrm>
            <a:custGeom>
              <a:avLst/>
              <a:gdLst>
                <a:gd name="connsiteX0" fmla="*/ 3512 w 12196681"/>
                <a:gd name="connsiteY0" fmla="*/ 3512 h 4415151"/>
                <a:gd name="connsiteX1" fmla="*/ 12195511 w 12196681"/>
                <a:gd name="connsiteY1" fmla="*/ 3512 h 4415151"/>
                <a:gd name="connsiteX2" fmla="*/ 12195511 w 12196681"/>
                <a:gd name="connsiteY2" fmla="*/ 4413514 h 4415151"/>
                <a:gd name="connsiteX3" fmla="*/ 3512 w 12196681"/>
                <a:gd name="connsiteY3" fmla="*/ 4413514 h 4415151"/>
              </a:gdLst>
              <a:ahLst/>
              <a:cxnLst>
                <a:cxn ang="0">
                  <a:pos x="connsiteX0" y="connsiteY0"/>
                </a:cxn>
                <a:cxn ang="0">
                  <a:pos x="connsiteX1" y="connsiteY1"/>
                </a:cxn>
                <a:cxn ang="0">
                  <a:pos x="connsiteX2" y="connsiteY2"/>
                </a:cxn>
                <a:cxn ang="0">
                  <a:pos x="connsiteX3" y="connsiteY3"/>
                </a:cxn>
              </a:cxnLst>
              <a:rect l="l" t="t" r="r" b="b"/>
              <a:pathLst>
                <a:path w="12196681" h="4415151">
                  <a:moveTo>
                    <a:pt x="3512" y="3512"/>
                  </a:moveTo>
                  <a:lnTo>
                    <a:pt x="12195511" y="3512"/>
                  </a:lnTo>
                  <a:lnTo>
                    <a:pt x="12195511" y="4413514"/>
                  </a:lnTo>
                  <a:lnTo>
                    <a:pt x="3512" y="4413514"/>
                  </a:lnTo>
                  <a:close/>
                </a:path>
              </a:pathLst>
            </a:custGeom>
            <a:solidFill>
              <a:srgbClr val="002169"/>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06571269-D5BF-4343-B355-50B75476404A}"/>
                </a:ext>
              </a:extLst>
            </p:cNvPr>
            <p:cNvSpPr/>
            <p:nvPr/>
          </p:nvSpPr>
          <p:spPr>
            <a:xfrm>
              <a:off x="-1726" y="-1725"/>
              <a:ext cx="11475649" cy="552479"/>
            </a:xfrm>
            <a:custGeom>
              <a:avLst/>
              <a:gdLst>
                <a:gd name="connsiteX0" fmla="*/ 11477374 w 11475648"/>
                <a:gd name="connsiteY0" fmla="*/ 1725 h 552479"/>
                <a:gd name="connsiteX1" fmla="*/ 1725 w 11475648"/>
                <a:gd name="connsiteY1" fmla="*/ 1725 h 552479"/>
                <a:gd name="connsiteX2" fmla="*/ 1725 w 11475648"/>
                <a:gd name="connsiteY2" fmla="*/ 553736 h 552479"/>
                <a:gd name="connsiteX3" fmla="*/ 11021812 w 11475648"/>
                <a:gd name="connsiteY3" fmla="*/ 553736 h 552479"/>
              </a:gdLst>
              <a:ahLst/>
              <a:cxnLst>
                <a:cxn ang="0">
                  <a:pos x="connsiteX0" y="connsiteY0"/>
                </a:cxn>
                <a:cxn ang="0">
                  <a:pos x="connsiteX1" y="connsiteY1"/>
                </a:cxn>
                <a:cxn ang="0">
                  <a:pos x="connsiteX2" y="connsiteY2"/>
                </a:cxn>
                <a:cxn ang="0">
                  <a:pos x="connsiteX3" y="connsiteY3"/>
                </a:cxn>
              </a:cxnLst>
              <a:rect l="l" t="t" r="r" b="b"/>
              <a:pathLst>
                <a:path w="11475648" h="552479">
                  <a:moveTo>
                    <a:pt x="11477374" y="1725"/>
                  </a:moveTo>
                  <a:lnTo>
                    <a:pt x="1725" y="1725"/>
                  </a:lnTo>
                  <a:lnTo>
                    <a:pt x="1725" y="553736"/>
                  </a:lnTo>
                  <a:lnTo>
                    <a:pt x="11021812" y="553736"/>
                  </a:lnTo>
                  <a:close/>
                </a:path>
              </a:pathLst>
            </a:custGeom>
            <a:solidFill>
              <a:srgbClr val="CDCDDF"/>
            </a:solidFill>
            <a:ln w="4678"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43BD66F9-6A95-4BA3-8520-0A10E7AE806B}"/>
                </a:ext>
              </a:extLst>
            </p:cNvPr>
            <p:cNvSpPr/>
            <p:nvPr/>
          </p:nvSpPr>
          <p:spPr>
            <a:xfrm>
              <a:off x="-1726" y="247827"/>
              <a:ext cx="10689068" cy="304332"/>
            </a:xfrm>
            <a:custGeom>
              <a:avLst/>
              <a:gdLst>
                <a:gd name="connsiteX0" fmla="*/ 10687516 w 10689068"/>
                <a:gd name="connsiteY0" fmla="*/ 1725 h 304331"/>
                <a:gd name="connsiteX1" fmla="*/ 1725 w 10689068"/>
                <a:gd name="connsiteY1" fmla="*/ 1725 h 304331"/>
                <a:gd name="connsiteX2" fmla="*/ 1725 w 10689068"/>
                <a:gd name="connsiteY2" fmla="*/ 304184 h 304331"/>
                <a:gd name="connsiteX3" fmla="*/ 10435623 w 10689068"/>
                <a:gd name="connsiteY3" fmla="*/ 304184 h 304331"/>
              </a:gdLst>
              <a:ahLst/>
              <a:cxnLst>
                <a:cxn ang="0">
                  <a:pos x="connsiteX0" y="connsiteY0"/>
                </a:cxn>
                <a:cxn ang="0">
                  <a:pos x="connsiteX1" y="connsiteY1"/>
                </a:cxn>
                <a:cxn ang="0">
                  <a:pos x="connsiteX2" y="connsiteY2"/>
                </a:cxn>
                <a:cxn ang="0">
                  <a:pos x="connsiteX3" y="connsiteY3"/>
                </a:cxn>
              </a:cxnLst>
              <a:rect l="l" t="t" r="r" b="b"/>
              <a:pathLst>
                <a:path w="10689068" h="304331">
                  <a:moveTo>
                    <a:pt x="10687516" y="1725"/>
                  </a:moveTo>
                  <a:lnTo>
                    <a:pt x="1725" y="1725"/>
                  </a:lnTo>
                  <a:lnTo>
                    <a:pt x="1725" y="304184"/>
                  </a:lnTo>
                  <a:lnTo>
                    <a:pt x="10435623" y="304184"/>
                  </a:lnTo>
                  <a:close/>
                </a:path>
              </a:pathLst>
            </a:custGeom>
            <a:solidFill>
              <a:srgbClr val="B5B4D0"/>
            </a:solidFill>
            <a:ln w="4678"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465114C3-1677-49E8-874A-5BF4656C01C7}"/>
                </a:ext>
              </a:extLst>
            </p:cNvPr>
            <p:cNvSpPr/>
            <p:nvPr/>
          </p:nvSpPr>
          <p:spPr>
            <a:xfrm>
              <a:off x="-1726" y="4957947"/>
              <a:ext cx="7350783" cy="646120"/>
            </a:xfrm>
            <a:custGeom>
              <a:avLst/>
              <a:gdLst>
                <a:gd name="connsiteX0" fmla="*/ 1725 w 7350782"/>
                <a:gd name="connsiteY0" fmla="*/ 1725 h 646119"/>
                <a:gd name="connsiteX1" fmla="*/ 1725 w 7350782"/>
                <a:gd name="connsiteY1" fmla="*/ 646440 h 646119"/>
                <a:gd name="connsiteX2" fmla="*/ 6821098 w 7350782"/>
                <a:gd name="connsiteY2" fmla="*/ 646440 h 646119"/>
                <a:gd name="connsiteX3" fmla="*/ 7349231 w 7350782"/>
                <a:gd name="connsiteY3" fmla="*/ 1725 h 646119"/>
              </a:gdLst>
              <a:ahLst/>
              <a:cxnLst>
                <a:cxn ang="0">
                  <a:pos x="connsiteX0" y="connsiteY0"/>
                </a:cxn>
                <a:cxn ang="0">
                  <a:pos x="connsiteX1" y="connsiteY1"/>
                </a:cxn>
                <a:cxn ang="0">
                  <a:pos x="connsiteX2" y="connsiteY2"/>
                </a:cxn>
                <a:cxn ang="0">
                  <a:pos x="connsiteX3" y="connsiteY3"/>
                </a:cxn>
              </a:cxnLst>
              <a:rect l="l" t="t" r="r" b="b"/>
              <a:pathLst>
                <a:path w="7350782" h="646119">
                  <a:moveTo>
                    <a:pt x="1725" y="1725"/>
                  </a:moveTo>
                  <a:lnTo>
                    <a:pt x="1725" y="646440"/>
                  </a:lnTo>
                  <a:lnTo>
                    <a:pt x="6821098" y="646440"/>
                  </a:lnTo>
                  <a:lnTo>
                    <a:pt x="7349231" y="1725"/>
                  </a:lnTo>
                  <a:close/>
                </a:path>
              </a:pathLst>
            </a:custGeom>
            <a:solidFill>
              <a:srgbClr val="CDCDDF"/>
            </a:solidFill>
            <a:ln w="4678"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4FE46D8-8672-4ECD-A171-6609271EECC6}"/>
                </a:ext>
              </a:extLst>
            </p:cNvPr>
            <p:cNvSpPr/>
            <p:nvPr/>
          </p:nvSpPr>
          <p:spPr>
            <a:xfrm>
              <a:off x="3293017" y="379861"/>
              <a:ext cx="4316829" cy="2664074"/>
            </a:xfrm>
            <a:custGeom>
              <a:avLst/>
              <a:gdLst>
                <a:gd name="connsiteX0" fmla="*/ 1725 w 4316829"/>
                <a:gd name="connsiteY0" fmla="*/ 2660648 h 2664073"/>
                <a:gd name="connsiteX1" fmla="*/ 2046834 w 4316829"/>
                <a:gd name="connsiteY1" fmla="*/ 2664862 h 2664073"/>
                <a:gd name="connsiteX2" fmla="*/ 4319491 w 4316829"/>
                <a:gd name="connsiteY2" fmla="*/ 3598 h 2664073"/>
                <a:gd name="connsiteX3" fmla="*/ 2249098 w 4316829"/>
                <a:gd name="connsiteY3" fmla="*/ 1725 h 2664073"/>
              </a:gdLst>
              <a:ahLst/>
              <a:cxnLst>
                <a:cxn ang="0">
                  <a:pos x="connsiteX0" y="connsiteY0"/>
                </a:cxn>
                <a:cxn ang="0">
                  <a:pos x="connsiteX1" y="connsiteY1"/>
                </a:cxn>
                <a:cxn ang="0">
                  <a:pos x="connsiteX2" y="connsiteY2"/>
                </a:cxn>
                <a:cxn ang="0">
                  <a:pos x="connsiteX3" y="connsiteY3"/>
                </a:cxn>
              </a:cxnLst>
              <a:rect l="l" t="t" r="r" b="b"/>
              <a:pathLst>
                <a:path w="4316829" h="2664073">
                  <a:moveTo>
                    <a:pt x="1725" y="2660648"/>
                  </a:moveTo>
                  <a:lnTo>
                    <a:pt x="2046834" y="2664862"/>
                  </a:lnTo>
                  <a:lnTo>
                    <a:pt x="4319491" y="3598"/>
                  </a:lnTo>
                  <a:lnTo>
                    <a:pt x="2249098" y="1725"/>
                  </a:lnTo>
                  <a:close/>
                </a:path>
              </a:pathLst>
            </a:custGeom>
            <a:solidFill>
              <a:srgbClr val="80BC00"/>
            </a:solidFill>
            <a:ln w="4678"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F2DD1613-DC97-4389-8570-73B453827F5B}"/>
                </a:ext>
              </a:extLst>
            </p:cNvPr>
            <p:cNvSpPr/>
            <p:nvPr/>
          </p:nvSpPr>
          <p:spPr>
            <a:xfrm>
              <a:off x="1831842" y="1673123"/>
              <a:ext cx="2621935" cy="1989862"/>
            </a:xfrm>
            <a:custGeom>
              <a:avLst/>
              <a:gdLst>
                <a:gd name="connsiteX0" fmla="*/ 3512 w 2621935"/>
                <a:gd name="connsiteY0" fmla="*/ 1988691 h 1989861"/>
                <a:gd name="connsiteX1" fmla="*/ 936171 w 2621935"/>
                <a:gd name="connsiteY1" fmla="*/ 1988691 h 1989861"/>
                <a:gd name="connsiteX2" fmla="*/ 2618892 w 2621935"/>
                <a:gd name="connsiteY2" fmla="*/ 3512 h 1989861"/>
                <a:gd name="connsiteX3" fmla="*/ 1689041 w 2621935"/>
                <a:gd name="connsiteY3" fmla="*/ 3512 h 1989861"/>
              </a:gdLst>
              <a:ahLst/>
              <a:cxnLst>
                <a:cxn ang="0">
                  <a:pos x="connsiteX0" y="connsiteY0"/>
                </a:cxn>
                <a:cxn ang="0">
                  <a:pos x="connsiteX1" y="connsiteY1"/>
                </a:cxn>
                <a:cxn ang="0">
                  <a:pos x="connsiteX2" y="connsiteY2"/>
                </a:cxn>
                <a:cxn ang="0">
                  <a:pos x="connsiteX3" y="connsiteY3"/>
                </a:cxn>
              </a:cxnLst>
              <a:rect l="l" t="t" r="r" b="b"/>
              <a:pathLst>
                <a:path w="2621935" h="1989861">
                  <a:moveTo>
                    <a:pt x="3512" y="1988691"/>
                  </a:moveTo>
                  <a:lnTo>
                    <a:pt x="936171" y="1988691"/>
                  </a:lnTo>
                  <a:lnTo>
                    <a:pt x="2618892" y="3512"/>
                  </a:lnTo>
                  <a:lnTo>
                    <a:pt x="1689041" y="3512"/>
                  </a:lnTo>
                  <a:close/>
                </a:path>
              </a:pathLst>
            </a:custGeom>
            <a:solidFill>
              <a:srgbClr val="FFFFFF">
                <a:alpha val="21000"/>
              </a:srgbClr>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CD69EA14-9D4A-4327-AC56-DF6093061576}"/>
                </a:ext>
              </a:extLst>
            </p:cNvPr>
            <p:cNvSpPr/>
            <p:nvPr/>
          </p:nvSpPr>
          <p:spPr>
            <a:xfrm>
              <a:off x="-1726" y="4957947"/>
              <a:ext cx="6756165" cy="351152"/>
            </a:xfrm>
            <a:custGeom>
              <a:avLst/>
              <a:gdLst>
                <a:gd name="connsiteX0" fmla="*/ 6755549 w 6756165"/>
                <a:gd name="connsiteY0" fmla="*/ 1725 h 351152"/>
                <a:gd name="connsiteX1" fmla="*/ 1725 w 6756165"/>
                <a:gd name="connsiteY1" fmla="*/ 1725 h 351152"/>
                <a:gd name="connsiteX2" fmla="*/ 1725 w 6756165"/>
                <a:gd name="connsiteY2" fmla="*/ 351004 h 351152"/>
                <a:gd name="connsiteX3" fmla="*/ 6473692 w 6756165"/>
                <a:gd name="connsiteY3" fmla="*/ 351004 h 351152"/>
              </a:gdLst>
              <a:ahLst/>
              <a:cxnLst>
                <a:cxn ang="0">
                  <a:pos x="connsiteX0" y="connsiteY0"/>
                </a:cxn>
                <a:cxn ang="0">
                  <a:pos x="connsiteX1" y="connsiteY1"/>
                </a:cxn>
                <a:cxn ang="0">
                  <a:pos x="connsiteX2" y="connsiteY2"/>
                </a:cxn>
                <a:cxn ang="0">
                  <a:pos x="connsiteX3" y="connsiteY3"/>
                </a:cxn>
              </a:cxnLst>
              <a:rect l="l" t="t" r="r" b="b"/>
              <a:pathLst>
                <a:path w="6756165" h="351152">
                  <a:moveTo>
                    <a:pt x="6755549" y="1725"/>
                  </a:moveTo>
                  <a:lnTo>
                    <a:pt x="1725" y="1725"/>
                  </a:lnTo>
                  <a:lnTo>
                    <a:pt x="1725" y="351004"/>
                  </a:lnTo>
                  <a:lnTo>
                    <a:pt x="6473692" y="351004"/>
                  </a:lnTo>
                  <a:close/>
                </a:path>
              </a:pathLst>
            </a:custGeom>
            <a:solidFill>
              <a:srgbClr val="B5B4D0"/>
            </a:solidFill>
            <a:ln w="4678"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C791403A-2CA1-47C7-B4DE-AC093B402983}"/>
                </a:ext>
              </a:extLst>
            </p:cNvPr>
            <p:cNvSpPr/>
            <p:nvPr/>
          </p:nvSpPr>
          <p:spPr>
            <a:xfrm>
              <a:off x="-1726" y="2428716"/>
              <a:ext cx="2893493" cy="2692166"/>
            </a:xfrm>
            <a:custGeom>
              <a:avLst/>
              <a:gdLst>
                <a:gd name="connsiteX0" fmla="*/ 2891940 w 2893492"/>
                <a:gd name="connsiteY0" fmla="*/ 1725 h 2692165"/>
                <a:gd name="connsiteX1" fmla="*/ 918934 w 2893492"/>
                <a:gd name="connsiteY1" fmla="*/ 2661 h 2692165"/>
                <a:gd name="connsiteX2" fmla="*/ 1725 w 2893492"/>
                <a:gd name="connsiteY2" fmla="*/ 1059863 h 2692165"/>
                <a:gd name="connsiteX3" fmla="*/ 1725 w 2893492"/>
                <a:gd name="connsiteY3" fmla="*/ 2693423 h 2692165"/>
                <a:gd name="connsiteX4" fmla="*/ 576210 w 2893492"/>
                <a:gd name="connsiteY4" fmla="*/ 2693423 h 269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492" h="2692165">
                  <a:moveTo>
                    <a:pt x="2891940" y="1725"/>
                  </a:moveTo>
                  <a:lnTo>
                    <a:pt x="918934" y="2661"/>
                  </a:lnTo>
                  <a:lnTo>
                    <a:pt x="1725" y="1059863"/>
                  </a:lnTo>
                  <a:lnTo>
                    <a:pt x="1725" y="2693423"/>
                  </a:lnTo>
                  <a:lnTo>
                    <a:pt x="576210" y="2693423"/>
                  </a:lnTo>
                  <a:close/>
                </a:path>
              </a:pathLst>
            </a:custGeom>
            <a:solidFill>
              <a:srgbClr val="0075C9"/>
            </a:solidFill>
            <a:ln w="4678" cap="flat">
              <a:noFill/>
              <a:prstDash val="solid"/>
              <a:miter/>
            </a:ln>
          </p:spPr>
          <p:txBody>
            <a:bodyPr rtlCol="0" anchor="ctr"/>
            <a:lstStyle/>
            <a:p>
              <a:endParaRPr lang="en-AU"/>
            </a:p>
          </p:txBody>
        </p:sp>
      </p:grpSp>
      <p:sp>
        <p:nvSpPr>
          <p:cNvPr id="33" name="Picture Placeholder 32">
            <a:extLst>
              <a:ext uri="{FF2B5EF4-FFF2-40B4-BE49-F238E27FC236}">
                <a16:creationId xmlns:a16="http://schemas.microsoft.com/office/drawing/2014/main" id="{DA770737-2E22-4014-BEA1-50F613578B71}"/>
              </a:ext>
            </a:extLst>
          </p:cNvPr>
          <p:cNvSpPr>
            <a:spLocks noGrp="1"/>
          </p:cNvSpPr>
          <p:nvPr>
            <p:ph type="pic" sz="quarter" idx="11"/>
          </p:nvPr>
        </p:nvSpPr>
        <p:spPr>
          <a:xfrm>
            <a:off x="3705357" y="550139"/>
            <a:ext cx="8486642" cy="4410003"/>
          </a:xfrm>
          <a:custGeom>
            <a:avLst/>
            <a:gdLst>
              <a:gd name="connsiteX0" fmla="*/ 3766223 w 8486642"/>
              <a:gd name="connsiteY0" fmla="*/ 0 h 4410003"/>
              <a:gd name="connsiteX1" fmla="*/ 8486642 w 8486642"/>
              <a:gd name="connsiteY1" fmla="*/ 0 h 4410003"/>
              <a:gd name="connsiteX2" fmla="*/ 8486642 w 8486642"/>
              <a:gd name="connsiteY2" fmla="*/ 4410003 h 4410003"/>
              <a:gd name="connsiteX3" fmla="*/ 0 w 8486642"/>
              <a:gd name="connsiteY3" fmla="*/ 4410003 h 4410003"/>
            </a:gdLst>
            <a:ahLst/>
            <a:cxnLst>
              <a:cxn ang="0">
                <a:pos x="connsiteX0" y="connsiteY0"/>
              </a:cxn>
              <a:cxn ang="0">
                <a:pos x="connsiteX1" y="connsiteY1"/>
              </a:cxn>
              <a:cxn ang="0">
                <a:pos x="connsiteX2" y="connsiteY2"/>
              </a:cxn>
              <a:cxn ang="0">
                <a:pos x="connsiteX3" y="connsiteY3"/>
              </a:cxn>
            </a:cxnLst>
            <a:rect l="l" t="t" r="r" b="b"/>
            <a:pathLst>
              <a:path w="8486642" h="4410003">
                <a:moveTo>
                  <a:pt x="3766223" y="0"/>
                </a:moveTo>
                <a:lnTo>
                  <a:pt x="8486642" y="0"/>
                </a:lnTo>
                <a:lnTo>
                  <a:pt x="8486642" y="4410003"/>
                </a:lnTo>
                <a:lnTo>
                  <a:pt x="0" y="4410003"/>
                </a:lnTo>
                <a:close/>
              </a:path>
            </a:pathLst>
          </a:custGeom>
        </p:spPr>
        <p:txBody>
          <a:bodyPr wrap="square">
            <a:noAutofit/>
          </a:bodyPr>
          <a:lstStyle/>
          <a:p>
            <a:endParaRPr lang="en-AU" dirty="0"/>
          </a:p>
        </p:txBody>
      </p:sp>
      <p:sp>
        <p:nvSpPr>
          <p:cNvPr id="3" name="Text Placeholder 2">
            <a:extLst>
              <a:ext uri="{FF2B5EF4-FFF2-40B4-BE49-F238E27FC236}">
                <a16:creationId xmlns:a16="http://schemas.microsoft.com/office/drawing/2014/main" id="{2B5D441D-441C-4A0C-BF54-D37C559C80FA}"/>
              </a:ext>
            </a:extLst>
          </p:cNvPr>
          <p:cNvSpPr>
            <a:spLocks noGrp="1"/>
          </p:cNvSpPr>
          <p:nvPr>
            <p:ph type="body" sz="quarter" idx="12" hasCustomPrompt="1"/>
          </p:nvPr>
        </p:nvSpPr>
        <p:spPr>
          <a:xfrm>
            <a:off x="10164763" y="6407150"/>
            <a:ext cx="1819275" cy="365125"/>
          </a:xfrm>
          <a:prstGeom prst="rect">
            <a:avLst/>
          </a:prstGeom>
        </p:spPr>
        <p:txBody>
          <a:bodyPr anchor="ctr" anchorCtr="0"/>
          <a:lstStyle>
            <a:lvl1pPr marL="0" indent="0" algn="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Version</a:t>
            </a:r>
            <a:endParaRPr lang="en-AU" dirty="0"/>
          </a:p>
        </p:txBody>
      </p:sp>
      <p:sp>
        <p:nvSpPr>
          <p:cNvPr id="13" name="Freeform: Shape 12">
            <a:extLst>
              <a:ext uri="{FF2B5EF4-FFF2-40B4-BE49-F238E27FC236}">
                <a16:creationId xmlns:a16="http://schemas.microsoft.com/office/drawing/2014/main" id="{8C1260E3-C43B-4A3A-A4F7-9CA658AF988E}"/>
              </a:ext>
            </a:extLst>
          </p:cNvPr>
          <p:cNvSpPr/>
          <p:nvPr/>
        </p:nvSpPr>
        <p:spPr>
          <a:xfrm>
            <a:off x="-1726" y="4960386"/>
            <a:ext cx="7350783" cy="646120"/>
          </a:xfrm>
          <a:custGeom>
            <a:avLst/>
            <a:gdLst/>
            <a:ahLst/>
            <a:cxnLst/>
            <a:rect l="0" t="0" r="0" b="0"/>
            <a:pathLst>
              <a:path w="7350783" h="646119">
                <a:moveTo>
                  <a:pt x="6755551" y="1726"/>
                </a:moveTo>
                <a:lnTo>
                  <a:pt x="6473693" y="351005"/>
                </a:lnTo>
                <a:lnTo>
                  <a:pt x="1726" y="351005"/>
                </a:lnTo>
                <a:lnTo>
                  <a:pt x="1726" y="646441"/>
                </a:lnTo>
                <a:lnTo>
                  <a:pt x="6821100" y="646441"/>
                </a:lnTo>
                <a:lnTo>
                  <a:pt x="7349233" y="1726"/>
                </a:lnTo>
                <a:close/>
              </a:path>
            </a:pathLst>
          </a:custGeom>
          <a:solidFill>
            <a:srgbClr val="FFFFFF"/>
          </a:solidFill>
          <a:ln w="4682" cap="flat">
            <a:noFill/>
            <a:prstDash val="solid"/>
            <a:miter/>
          </a:ln>
        </p:spPr>
        <p:txBody>
          <a:bodyPr/>
          <a:lstStyle/>
          <a:p>
            <a:endParaRPr lang="en-AU"/>
          </a:p>
        </p:txBody>
      </p:sp>
      <p:sp>
        <p:nvSpPr>
          <p:cNvPr id="16" name="Title 1">
            <a:extLst>
              <a:ext uri="{FF2B5EF4-FFF2-40B4-BE49-F238E27FC236}">
                <a16:creationId xmlns:a16="http://schemas.microsoft.com/office/drawing/2014/main" id="{240757CB-DED5-4EA3-858E-77F4C73B9274}"/>
              </a:ext>
            </a:extLst>
          </p:cNvPr>
          <p:cNvSpPr>
            <a:spLocks noGrp="1"/>
          </p:cNvSpPr>
          <p:nvPr>
            <p:ph type="ctrTitle"/>
          </p:nvPr>
        </p:nvSpPr>
        <p:spPr>
          <a:xfrm>
            <a:off x="207432" y="5308600"/>
            <a:ext cx="7926917" cy="999262"/>
          </a:xfrm>
          <a:prstGeom prst="rect">
            <a:avLst/>
          </a:prstGeom>
        </p:spPr>
        <p:txBody>
          <a:bodyPr anchor="ctr" anchorCtr="0"/>
          <a:lstStyle>
            <a:lvl1pPr algn="l">
              <a:defRPr sz="2800" b="1">
                <a:solidFill>
                  <a:srgbClr val="002169"/>
                </a:solidFill>
              </a:defRPr>
            </a:lvl1pPr>
          </a:lstStyle>
          <a:p>
            <a:r>
              <a:rPr lang="en-US" dirty="0"/>
              <a:t>Click to edit Master title style</a:t>
            </a:r>
            <a:endParaRPr lang="en-AU" dirty="0"/>
          </a:p>
        </p:txBody>
      </p:sp>
      <p:sp>
        <p:nvSpPr>
          <p:cNvPr id="15" name="Text Placeholder 14">
            <a:extLst>
              <a:ext uri="{FF2B5EF4-FFF2-40B4-BE49-F238E27FC236}">
                <a16:creationId xmlns:a16="http://schemas.microsoft.com/office/drawing/2014/main" id="{6DCC4895-9755-4147-A592-B5E668A78A5A}"/>
              </a:ext>
            </a:extLst>
          </p:cNvPr>
          <p:cNvSpPr>
            <a:spLocks noGrp="1"/>
          </p:cNvSpPr>
          <p:nvPr>
            <p:ph type="body" sz="quarter" idx="13" hasCustomPrompt="1"/>
          </p:nvPr>
        </p:nvSpPr>
        <p:spPr>
          <a:xfrm>
            <a:off x="207432" y="6407149"/>
            <a:ext cx="9875837" cy="365125"/>
          </a:xfrm>
          <a:prstGeom prst="rect">
            <a:avLst/>
          </a:prstGeom>
        </p:spPr>
        <p:txBody>
          <a:bodyPr anchor="ctr" anchorCtr="0"/>
          <a:lstStyle>
            <a:lvl1pPr marL="0" indent="0">
              <a:buNone/>
              <a:defRPr sz="1400">
                <a:solidFill>
                  <a:schemeClr val="bg1"/>
                </a:solidFill>
              </a:defRPr>
            </a:lvl1pPr>
          </a:lstStyle>
          <a:p>
            <a:pPr lvl="0"/>
            <a:r>
              <a:rPr lang="en-US" dirty="0"/>
              <a:t>Unit Code + Unit Title</a:t>
            </a:r>
            <a:endParaRPr lang="en-AU" dirty="0"/>
          </a:p>
        </p:txBody>
      </p:sp>
      <p:sp>
        <p:nvSpPr>
          <p:cNvPr id="17" name="Rectangle 16">
            <a:extLst>
              <a:ext uri="{FF2B5EF4-FFF2-40B4-BE49-F238E27FC236}">
                <a16:creationId xmlns:a16="http://schemas.microsoft.com/office/drawing/2014/main" id="{5F024708-199F-4816-AB79-7938E4549A29}"/>
              </a:ext>
            </a:extLst>
          </p:cNvPr>
          <p:cNvSpPr/>
          <p:nvPr userDrawn="1"/>
        </p:nvSpPr>
        <p:spPr>
          <a:xfrm>
            <a:off x="8208433" y="5308600"/>
            <a:ext cx="3983567"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9">
            <a:extLst>
              <a:ext uri="{FF2B5EF4-FFF2-40B4-BE49-F238E27FC236}">
                <a16:creationId xmlns:a16="http://schemas.microsoft.com/office/drawing/2014/main" id="{2A3FB3C9-8A3F-40A0-B9B9-A6946EB9319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4374"/>
          <a:stretch/>
        </p:blipFill>
        <p:spPr>
          <a:xfrm>
            <a:off x="8437112" y="5552917"/>
            <a:ext cx="3420000" cy="510629"/>
          </a:xfrm>
          <a:prstGeom prst="rect">
            <a:avLst/>
          </a:prstGeom>
        </p:spPr>
      </p:pic>
    </p:spTree>
    <p:custDataLst>
      <p:tags r:id="rId1"/>
    </p:custDataLst>
    <p:extLst>
      <p:ext uri="{BB962C8B-B14F-4D97-AF65-F5344CB8AC3E}">
        <p14:creationId xmlns:p14="http://schemas.microsoft.com/office/powerpoint/2010/main" val="347296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20B4-C69D-4FA3-8D6D-D883AC2F7C10}"/>
              </a:ext>
            </a:extLst>
          </p:cNvPr>
          <p:cNvSpPr>
            <a:spLocks noGrp="1"/>
          </p:cNvSpPr>
          <p:nvPr>
            <p:ph type="title"/>
          </p:nvPr>
        </p:nvSpPr>
        <p:spPr/>
        <p:txBody>
          <a:bodyPr/>
          <a:lstStyle>
            <a:lvl1pPr>
              <a:defRPr>
                <a:solidFill>
                  <a:srgbClr val="002169"/>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8E604494-C24E-429D-BAAB-F74DCA8E58BF}"/>
              </a:ext>
            </a:extLst>
          </p:cNvPr>
          <p:cNvSpPr>
            <a:spLocks noGrp="1"/>
          </p:cNvSpPr>
          <p:nvPr>
            <p:ph idx="1"/>
          </p:nvPr>
        </p:nvSpPr>
        <p:spPr/>
        <p:txBody>
          <a:bodyPr>
            <a:normAutofit/>
          </a:bodyPr>
          <a:lstStyle>
            <a:lvl1pPr>
              <a:defRPr sz="2400">
                <a:solidFill>
                  <a:srgbClr val="6D6E71"/>
                </a:solidFill>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4">
            <a:extLst>
              <a:ext uri="{FF2B5EF4-FFF2-40B4-BE49-F238E27FC236}">
                <a16:creationId xmlns:a16="http://schemas.microsoft.com/office/drawing/2014/main" id="{EF6D4FF4-EE68-4660-BC84-F746C947EE72}"/>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7" name="Slide Number Placeholder 5">
            <a:extLst>
              <a:ext uri="{FF2B5EF4-FFF2-40B4-BE49-F238E27FC236}">
                <a16:creationId xmlns:a16="http://schemas.microsoft.com/office/drawing/2014/main" id="{8FA373F3-52C4-4A46-825D-4C5A920DDEC4}"/>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3783225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CB97EE-BF94-4ED5-99AC-309EF538B4E6}"/>
              </a:ext>
            </a:extLst>
          </p:cNvPr>
          <p:cNvSpPr/>
          <p:nvPr userDrawn="1"/>
        </p:nvSpPr>
        <p:spPr>
          <a:xfrm>
            <a:off x="0" y="0"/>
            <a:ext cx="12192000" cy="625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B1B65B7-87D2-4BA7-BF0D-AACE35BF7CD7}"/>
              </a:ext>
            </a:extLst>
          </p:cNvPr>
          <p:cNvSpPr>
            <a:spLocks noGrp="1"/>
          </p:cNvSpPr>
          <p:nvPr>
            <p:ph type="title"/>
          </p:nvPr>
        </p:nvSpPr>
        <p:spPr>
          <a:xfrm>
            <a:off x="831850" y="1709738"/>
            <a:ext cx="10515600" cy="2852737"/>
          </a:xfrm>
        </p:spPr>
        <p:txBody>
          <a:bodyPr anchor="ctr" anchorCtr="0">
            <a:normAutofit/>
          </a:bodyPr>
          <a:lstStyle>
            <a:lvl1pPr algn="ctr">
              <a:defRPr sz="4400" b="0">
                <a:solidFill>
                  <a:srgbClr val="6D6E7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278A9723-A7A9-42F7-A816-71927F05F74A}"/>
              </a:ext>
            </a:extLst>
          </p:cNvPr>
          <p:cNvSpPr>
            <a:spLocks noGrp="1"/>
          </p:cNvSpPr>
          <p:nvPr>
            <p:ph type="body" idx="1"/>
          </p:nvPr>
        </p:nvSpPr>
        <p:spPr>
          <a:xfrm>
            <a:off x="831850" y="4589463"/>
            <a:ext cx="10515600" cy="1578989"/>
          </a:xfrm>
        </p:spPr>
        <p:txBody>
          <a:bodyPr>
            <a:normAutofit/>
          </a:bodyPr>
          <a:lstStyle>
            <a:lvl1pPr marL="0" indent="0" algn="ctr">
              <a:buNone/>
              <a:defRPr sz="2000" b="1">
                <a:solidFill>
                  <a:srgbClr val="6D6E7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Footer Placeholder 4">
            <a:extLst>
              <a:ext uri="{FF2B5EF4-FFF2-40B4-BE49-F238E27FC236}">
                <a16:creationId xmlns:a16="http://schemas.microsoft.com/office/drawing/2014/main" id="{F5DB47F7-AF37-4870-8BA8-CD01AB788BAC}"/>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7" name="Slide Number Placeholder 5">
            <a:extLst>
              <a:ext uri="{FF2B5EF4-FFF2-40B4-BE49-F238E27FC236}">
                <a16:creationId xmlns:a16="http://schemas.microsoft.com/office/drawing/2014/main" id="{21E92345-7937-497F-81CB-7200F4349150}"/>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70087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20B4-C69D-4FA3-8D6D-D883AC2F7C1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E604494-C24E-429D-BAAB-F74DCA8E58BF}"/>
              </a:ext>
            </a:extLst>
          </p:cNvPr>
          <p:cNvSpPr>
            <a:spLocks noGrp="1"/>
          </p:cNvSpPr>
          <p:nvPr>
            <p:ph idx="1"/>
          </p:nvPr>
        </p:nvSpPr>
        <p:spPr>
          <a:xfrm>
            <a:off x="838200" y="1729126"/>
            <a:ext cx="10515600" cy="44600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4">
            <a:extLst>
              <a:ext uri="{FF2B5EF4-FFF2-40B4-BE49-F238E27FC236}">
                <a16:creationId xmlns:a16="http://schemas.microsoft.com/office/drawing/2014/main" id="{EF6D4FF4-EE68-4660-BC84-F746C947EE72}"/>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7" name="Slide Number Placeholder 5">
            <a:extLst>
              <a:ext uri="{FF2B5EF4-FFF2-40B4-BE49-F238E27FC236}">
                <a16:creationId xmlns:a16="http://schemas.microsoft.com/office/drawing/2014/main" id="{8FA373F3-52C4-4A46-825D-4C5A920DDEC4}"/>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3486500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D3CA-31A7-4124-A3E2-1537DCEDCA8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7970FC-58D7-454A-8E35-AF05DAE48BDE}"/>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AD2776D6-DBD0-4DFC-9A6A-19E90A4C89F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1C7858F4-D368-4F5F-A8CB-7DFC62942482}"/>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8" name="Slide Number Placeholder 5">
            <a:extLst>
              <a:ext uri="{FF2B5EF4-FFF2-40B4-BE49-F238E27FC236}">
                <a16:creationId xmlns:a16="http://schemas.microsoft.com/office/drawing/2014/main" id="{7E560756-1F8F-4DF7-9ECB-90DFCFC2492F}"/>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4278027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FF79E6-D8D4-4625-9269-0B14B88C5C40}"/>
              </a:ext>
            </a:extLst>
          </p:cNvPr>
          <p:cNvSpPr>
            <a:spLocks noGrp="1"/>
          </p:cNvSpPr>
          <p:nvPr>
            <p:ph type="body" idx="1"/>
          </p:nvPr>
        </p:nvSpPr>
        <p:spPr>
          <a:xfrm>
            <a:off x="839788" y="1681163"/>
            <a:ext cx="5157787" cy="823912"/>
          </a:xfrm>
        </p:spPr>
        <p:txBody>
          <a:bodyPr anchor="b"/>
          <a:lstStyle>
            <a:lvl1pPr marL="0" indent="0">
              <a:buNone/>
              <a:defRPr sz="2400" b="1">
                <a:solidFill>
                  <a:srgbClr val="00216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2837E8F-D3FA-46F8-95D3-273C0AF36D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EF6406B-FB93-4C61-9927-2A1541773207}"/>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16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7958C2-F20F-4112-9512-E7E59AC7F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a:extLst>
              <a:ext uri="{FF2B5EF4-FFF2-40B4-BE49-F238E27FC236}">
                <a16:creationId xmlns:a16="http://schemas.microsoft.com/office/drawing/2014/main" id="{899EE4F3-46C8-4F4C-8CAC-087631AED76A}"/>
              </a:ext>
            </a:extLst>
          </p:cNvPr>
          <p:cNvSpPr>
            <a:spLocks noGrp="1"/>
          </p:cNvSpPr>
          <p:nvPr>
            <p:ph type="ftr" sz="quarter" idx="10"/>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10" name="Slide Number Placeholder 5">
            <a:extLst>
              <a:ext uri="{FF2B5EF4-FFF2-40B4-BE49-F238E27FC236}">
                <a16:creationId xmlns:a16="http://schemas.microsoft.com/office/drawing/2014/main" id="{8EC5939D-F215-404E-8D61-0577B45DBC58}"/>
              </a:ext>
            </a:extLst>
          </p:cNvPr>
          <p:cNvSpPr>
            <a:spLocks noGrp="1"/>
          </p:cNvSpPr>
          <p:nvPr>
            <p:ph type="sldNum" sz="quarter" idx="11"/>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
        <p:nvSpPr>
          <p:cNvPr id="11" name="Title 1">
            <a:extLst>
              <a:ext uri="{FF2B5EF4-FFF2-40B4-BE49-F238E27FC236}">
                <a16:creationId xmlns:a16="http://schemas.microsoft.com/office/drawing/2014/main" id="{26F8C244-F8DB-484F-9200-4B0411A1764E}"/>
              </a:ext>
            </a:extLst>
          </p:cNvPr>
          <p:cNvSpPr>
            <a:spLocks noGrp="1"/>
          </p:cNvSpPr>
          <p:nvPr>
            <p:ph type="title"/>
          </p:nvPr>
        </p:nvSpPr>
        <p:spPr>
          <a:xfrm>
            <a:off x="838200" y="135438"/>
            <a:ext cx="10515600" cy="947427"/>
          </a:xfrm>
        </p:spPr>
        <p:txBody>
          <a:bodyPr/>
          <a:lstStyle/>
          <a:p>
            <a:r>
              <a:rPr lang="en-US"/>
              <a:t>Click to edit Master title style</a:t>
            </a:r>
            <a:endParaRPr lang="en-AU"/>
          </a:p>
        </p:txBody>
      </p:sp>
    </p:spTree>
    <p:custDataLst>
      <p:tags r:id="rId1"/>
    </p:custDataLst>
    <p:extLst>
      <p:ext uri="{BB962C8B-B14F-4D97-AF65-F5344CB8AC3E}">
        <p14:creationId xmlns:p14="http://schemas.microsoft.com/office/powerpoint/2010/main" val="4238288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B0FA-20BB-4F05-8CA6-170B1C170B8C}"/>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9C712C65-72E0-40F1-9BB3-ECDB417CF504}"/>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A68E289E-DA17-497C-8522-020EDFBA8222}"/>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1591914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15DC8F2E-C88D-4E4C-9802-8ABFBB9FE97F}"/>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5" name="Slide Number Placeholder 5">
            <a:extLst>
              <a:ext uri="{FF2B5EF4-FFF2-40B4-BE49-F238E27FC236}">
                <a16:creationId xmlns:a16="http://schemas.microsoft.com/office/drawing/2014/main" id="{F6B26FFA-066C-4683-AF39-1A4DF944DEFF}"/>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
        <p:nvSpPr>
          <p:cNvPr id="6" name="Rectangle 5">
            <a:extLst>
              <a:ext uri="{FF2B5EF4-FFF2-40B4-BE49-F238E27FC236}">
                <a16:creationId xmlns:a16="http://schemas.microsoft.com/office/drawing/2014/main" id="{354BE966-B5E9-4411-AF4A-26925900168F}"/>
              </a:ext>
            </a:extLst>
          </p:cNvPr>
          <p:cNvSpPr/>
          <p:nvPr userDrawn="1"/>
        </p:nvSpPr>
        <p:spPr>
          <a:xfrm>
            <a:off x="0" y="0"/>
            <a:ext cx="12192000" cy="625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05645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65B7-87D2-4BA7-BF0D-AACE35BF7CD7}"/>
              </a:ext>
            </a:extLst>
          </p:cNvPr>
          <p:cNvSpPr>
            <a:spLocks noGrp="1"/>
          </p:cNvSpPr>
          <p:nvPr>
            <p:ph type="title"/>
          </p:nvPr>
        </p:nvSpPr>
        <p:spPr>
          <a:xfrm>
            <a:off x="831850" y="1709738"/>
            <a:ext cx="10515600" cy="2852737"/>
          </a:xfrm>
        </p:spPr>
        <p:txBody>
          <a:bodyPr anchor="b"/>
          <a:lstStyle>
            <a:lvl1pPr>
              <a:defRPr sz="6000">
                <a:solidFill>
                  <a:srgbClr val="002169"/>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78A9723-A7A9-42F7-A816-71927F05F74A}"/>
              </a:ext>
            </a:extLst>
          </p:cNvPr>
          <p:cNvSpPr>
            <a:spLocks noGrp="1"/>
          </p:cNvSpPr>
          <p:nvPr>
            <p:ph type="body" idx="1"/>
          </p:nvPr>
        </p:nvSpPr>
        <p:spPr>
          <a:xfrm>
            <a:off x="831850" y="4589463"/>
            <a:ext cx="10515600" cy="1578989"/>
          </a:xfrm>
          <a:prstGeom prst="rect">
            <a:avLst/>
          </a:prstGeom>
        </p:spPr>
        <p:txBody>
          <a:bodyPr/>
          <a:lstStyle>
            <a:lvl1pPr marL="0" indent="0">
              <a:buNone/>
              <a:defRPr sz="2400">
                <a:solidFill>
                  <a:srgbClr val="8DC6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Footer Placeholder 4">
            <a:extLst>
              <a:ext uri="{FF2B5EF4-FFF2-40B4-BE49-F238E27FC236}">
                <a16:creationId xmlns:a16="http://schemas.microsoft.com/office/drawing/2014/main" id="{F5DB47F7-AF37-4870-8BA8-CD01AB788BAC}"/>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7" name="Slide Number Placeholder 5">
            <a:extLst>
              <a:ext uri="{FF2B5EF4-FFF2-40B4-BE49-F238E27FC236}">
                <a16:creationId xmlns:a16="http://schemas.microsoft.com/office/drawing/2014/main" id="{21E92345-7937-497F-81CB-7200F4349150}"/>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298614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D3CA-31A7-4124-A3E2-1537DCEDCA8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7970FC-58D7-454A-8E35-AF05DAE48BDE}"/>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2776D6-DBD0-4DFC-9A6A-19E90A4C89F5}"/>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1C7858F4-D368-4F5F-A8CB-7DFC62942482}"/>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8" name="Slide Number Placeholder 5">
            <a:extLst>
              <a:ext uri="{FF2B5EF4-FFF2-40B4-BE49-F238E27FC236}">
                <a16:creationId xmlns:a16="http://schemas.microsoft.com/office/drawing/2014/main" id="{7E560756-1F8F-4DF7-9ECB-90DFCFC2492F}"/>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4013432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FF79E6-D8D4-4625-9269-0B14B88C5C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216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2837E8F-D3FA-46F8-95D3-273C0AF36D4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EF6406B-FB93-4C61-9927-2A15417732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216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7958C2-F20F-4112-9512-E7E59AC7FB4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a:extLst>
              <a:ext uri="{FF2B5EF4-FFF2-40B4-BE49-F238E27FC236}">
                <a16:creationId xmlns:a16="http://schemas.microsoft.com/office/drawing/2014/main" id="{899EE4F3-46C8-4F4C-8CAC-087631AED76A}"/>
              </a:ext>
            </a:extLst>
          </p:cNvPr>
          <p:cNvSpPr>
            <a:spLocks noGrp="1"/>
          </p:cNvSpPr>
          <p:nvPr>
            <p:ph type="ftr" sz="quarter" idx="10"/>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10" name="Slide Number Placeholder 5">
            <a:extLst>
              <a:ext uri="{FF2B5EF4-FFF2-40B4-BE49-F238E27FC236}">
                <a16:creationId xmlns:a16="http://schemas.microsoft.com/office/drawing/2014/main" id="{8EC5939D-F215-404E-8D61-0577B45DBC58}"/>
              </a:ext>
            </a:extLst>
          </p:cNvPr>
          <p:cNvSpPr>
            <a:spLocks noGrp="1"/>
          </p:cNvSpPr>
          <p:nvPr>
            <p:ph type="sldNum" sz="quarter" idx="11"/>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
        <p:nvSpPr>
          <p:cNvPr id="11" name="Title 1">
            <a:extLst>
              <a:ext uri="{FF2B5EF4-FFF2-40B4-BE49-F238E27FC236}">
                <a16:creationId xmlns:a16="http://schemas.microsoft.com/office/drawing/2014/main" id="{844CBBB4-D862-4725-A5F7-249D6132A877}"/>
              </a:ext>
            </a:extLst>
          </p:cNvPr>
          <p:cNvSpPr>
            <a:spLocks noGrp="1"/>
          </p:cNvSpPr>
          <p:nvPr>
            <p:ph type="title"/>
          </p:nvPr>
        </p:nvSpPr>
        <p:spPr>
          <a:xfrm>
            <a:off x="838200" y="135438"/>
            <a:ext cx="10515600" cy="1325563"/>
          </a:xfrm>
        </p:spPr>
        <p:txBody>
          <a:bodyPr/>
          <a:lstStyle/>
          <a:p>
            <a:r>
              <a:rPr lang="en-US"/>
              <a:t>Click to edit Master title style</a:t>
            </a:r>
            <a:endParaRPr lang="en-AU"/>
          </a:p>
        </p:txBody>
      </p:sp>
    </p:spTree>
    <p:custDataLst>
      <p:tags r:id="rId1"/>
    </p:custDataLst>
    <p:extLst>
      <p:ext uri="{BB962C8B-B14F-4D97-AF65-F5344CB8AC3E}">
        <p14:creationId xmlns:p14="http://schemas.microsoft.com/office/powerpoint/2010/main" val="336595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B0FA-20BB-4F05-8CA6-170B1C170B8C}"/>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9C712C65-72E0-40F1-9BB3-ECDB417CF504}"/>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A68E289E-DA17-497C-8522-020EDFBA8222}"/>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3863718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15DC8F2E-C88D-4E4C-9802-8ABFBB9FE97F}"/>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5" name="Slide Number Placeholder 5">
            <a:extLst>
              <a:ext uri="{FF2B5EF4-FFF2-40B4-BE49-F238E27FC236}">
                <a16:creationId xmlns:a16="http://schemas.microsoft.com/office/drawing/2014/main" id="{F6B26FFA-066C-4683-AF39-1A4DF944DEFF}"/>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
    </p:custDataLst>
    <p:extLst>
      <p:ext uri="{BB962C8B-B14F-4D97-AF65-F5344CB8AC3E}">
        <p14:creationId xmlns:p14="http://schemas.microsoft.com/office/powerpoint/2010/main" val="3164173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875508-B613-4755-A7AA-C409F687FEA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315468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Hero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56421A-0FAC-4BE5-86A3-79D9B8F78053}"/>
              </a:ext>
            </a:extLst>
          </p:cNvPr>
          <p:cNvSpPr/>
          <p:nvPr userDrawn="1"/>
        </p:nvSpPr>
        <p:spPr>
          <a:xfrm>
            <a:off x="0" y="6320367"/>
            <a:ext cx="12192000" cy="537633"/>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aphic 7">
            <a:extLst>
              <a:ext uri="{FF2B5EF4-FFF2-40B4-BE49-F238E27FC236}">
                <a16:creationId xmlns:a16="http://schemas.microsoft.com/office/drawing/2014/main" id="{557CDC77-3AF2-4528-9913-75CE02E625A8}"/>
              </a:ext>
            </a:extLst>
          </p:cNvPr>
          <p:cNvGrpSpPr/>
          <p:nvPr userDrawn="1"/>
        </p:nvGrpSpPr>
        <p:grpSpPr>
          <a:xfrm>
            <a:off x="-1" y="0"/>
            <a:ext cx="12191999" cy="5604387"/>
            <a:chOff x="-1" y="0"/>
            <a:chExt cx="12191999" cy="5604387"/>
          </a:xfrm>
        </p:grpSpPr>
        <p:sp>
          <p:nvSpPr>
            <p:cNvPr id="7" name="Freeform: Shape 6">
              <a:extLst>
                <a:ext uri="{FF2B5EF4-FFF2-40B4-BE49-F238E27FC236}">
                  <a16:creationId xmlns:a16="http://schemas.microsoft.com/office/drawing/2014/main" id="{B24D7E47-79AD-42ED-B560-38C254CE4904}"/>
                </a:ext>
              </a:extLst>
            </p:cNvPr>
            <p:cNvSpPr/>
            <p:nvPr/>
          </p:nvSpPr>
          <p:spPr>
            <a:xfrm>
              <a:off x="-3513" y="546627"/>
              <a:ext cx="12196681" cy="4415152"/>
            </a:xfrm>
            <a:custGeom>
              <a:avLst/>
              <a:gdLst>
                <a:gd name="connsiteX0" fmla="*/ 3512 w 12196681"/>
                <a:gd name="connsiteY0" fmla="*/ 3512 h 4415151"/>
                <a:gd name="connsiteX1" fmla="*/ 12195511 w 12196681"/>
                <a:gd name="connsiteY1" fmla="*/ 3512 h 4415151"/>
                <a:gd name="connsiteX2" fmla="*/ 12195511 w 12196681"/>
                <a:gd name="connsiteY2" fmla="*/ 4413514 h 4415151"/>
                <a:gd name="connsiteX3" fmla="*/ 3512 w 12196681"/>
                <a:gd name="connsiteY3" fmla="*/ 4413514 h 4415151"/>
              </a:gdLst>
              <a:ahLst/>
              <a:cxnLst>
                <a:cxn ang="0">
                  <a:pos x="connsiteX0" y="connsiteY0"/>
                </a:cxn>
                <a:cxn ang="0">
                  <a:pos x="connsiteX1" y="connsiteY1"/>
                </a:cxn>
                <a:cxn ang="0">
                  <a:pos x="connsiteX2" y="connsiteY2"/>
                </a:cxn>
                <a:cxn ang="0">
                  <a:pos x="connsiteX3" y="connsiteY3"/>
                </a:cxn>
              </a:cxnLst>
              <a:rect l="l" t="t" r="r" b="b"/>
              <a:pathLst>
                <a:path w="12196681" h="4415151">
                  <a:moveTo>
                    <a:pt x="3512" y="3512"/>
                  </a:moveTo>
                  <a:lnTo>
                    <a:pt x="12195511" y="3512"/>
                  </a:lnTo>
                  <a:lnTo>
                    <a:pt x="12195511" y="4413514"/>
                  </a:lnTo>
                  <a:lnTo>
                    <a:pt x="3512" y="4413514"/>
                  </a:lnTo>
                  <a:close/>
                </a:path>
              </a:pathLst>
            </a:custGeom>
            <a:solidFill>
              <a:srgbClr val="002169"/>
            </a:solidFill>
            <a:ln w="9525"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5D5FE8B3-AF70-44BD-9896-A0361380D9A3}"/>
                </a:ext>
              </a:extLst>
            </p:cNvPr>
            <p:cNvSpPr/>
            <p:nvPr/>
          </p:nvSpPr>
          <p:spPr>
            <a:xfrm>
              <a:off x="-1726" y="-1725"/>
              <a:ext cx="11475649" cy="552479"/>
            </a:xfrm>
            <a:custGeom>
              <a:avLst/>
              <a:gdLst>
                <a:gd name="connsiteX0" fmla="*/ 11477374 w 11475648"/>
                <a:gd name="connsiteY0" fmla="*/ 1725 h 552479"/>
                <a:gd name="connsiteX1" fmla="*/ 1725 w 11475648"/>
                <a:gd name="connsiteY1" fmla="*/ 1725 h 552479"/>
                <a:gd name="connsiteX2" fmla="*/ 1725 w 11475648"/>
                <a:gd name="connsiteY2" fmla="*/ 553736 h 552479"/>
                <a:gd name="connsiteX3" fmla="*/ 11021812 w 11475648"/>
                <a:gd name="connsiteY3" fmla="*/ 553736 h 552479"/>
              </a:gdLst>
              <a:ahLst/>
              <a:cxnLst>
                <a:cxn ang="0">
                  <a:pos x="connsiteX0" y="connsiteY0"/>
                </a:cxn>
                <a:cxn ang="0">
                  <a:pos x="connsiteX1" y="connsiteY1"/>
                </a:cxn>
                <a:cxn ang="0">
                  <a:pos x="connsiteX2" y="connsiteY2"/>
                </a:cxn>
                <a:cxn ang="0">
                  <a:pos x="connsiteX3" y="connsiteY3"/>
                </a:cxn>
              </a:cxnLst>
              <a:rect l="l" t="t" r="r" b="b"/>
              <a:pathLst>
                <a:path w="11475648" h="552479">
                  <a:moveTo>
                    <a:pt x="11477374" y="1725"/>
                  </a:moveTo>
                  <a:lnTo>
                    <a:pt x="1725" y="1725"/>
                  </a:lnTo>
                  <a:lnTo>
                    <a:pt x="1725" y="553736"/>
                  </a:lnTo>
                  <a:lnTo>
                    <a:pt x="11021812" y="553736"/>
                  </a:lnTo>
                  <a:close/>
                </a:path>
              </a:pathLst>
            </a:custGeom>
            <a:solidFill>
              <a:srgbClr val="CDCDDF"/>
            </a:solidFill>
            <a:ln w="4678"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0305136E-2545-414E-8CE6-93870302ABCF}"/>
                </a:ext>
              </a:extLst>
            </p:cNvPr>
            <p:cNvSpPr/>
            <p:nvPr/>
          </p:nvSpPr>
          <p:spPr>
            <a:xfrm>
              <a:off x="-1726" y="247827"/>
              <a:ext cx="10689068" cy="304332"/>
            </a:xfrm>
            <a:custGeom>
              <a:avLst/>
              <a:gdLst>
                <a:gd name="connsiteX0" fmla="*/ 10687516 w 10689068"/>
                <a:gd name="connsiteY0" fmla="*/ 1725 h 304331"/>
                <a:gd name="connsiteX1" fmla="*/ 1725 w 10689068"/>
                <a:gd name="connsiteY1" fmla="*/ 1725 h 304331"/>
                <a:gd name="connsiteX2" fmla="*/ 1725 w 10689068"/>
                <a:gd name="connsiteY2" fmla="*/ 304184 h 304331"/>
                <a:gd name="connsiteX3" fmla="*/ 10435623 w 10689068"/>
                <a:gd name="connsiteY3" fmla="*/ 304184 h 304331"/>
              </a:gdLst>
              <a:ahLst/>
              <a:cxnLst>
                <a:cxn ang="0">
                  <a:pos x="connsiteX0" y="connsiteY0"/>
                </a:cxn>
                <a:cxn ang="0">
                  <a:pos x="connsiteX1" y="connsiteY1"/>
                </a:cxn>
                <a:cxn ang="0">
                  <a:pos x="connsiteX2" y="connsiteY2"/>
                </a:cxn>
                <a:cxn ang="0">
                  <a:pos x="connsiteX3" y="connsiteY3"/>
                </a:cxn>
              </a:cxnLst>
              <a:rect l="l" t="t" r="r" b="b"/>
              <a:pathLst>
                <a:path w="10689068" h="304331">
                  <a:moveTo>
                    <a:pt x="10687516" y="1725"/>
                  </a:moveTo>
                  <a:lnTo>
                    <a:pt x="1725" y="1725"/>
                  </a:lnTo>
                  <a:lnTo>
                    <a:pt x="1725" y="304184"/>
                  </a:lnTo>
                  <a:lnTo>
                    <a:pt x="10435623" y="304184"/>
                  </a:lnTo>
                  <a:close/>
                </a:path>
              </a:pathLst>
            </a:custGeom>
            <a:solidFill>
              <a:srgbClr val="B5B4D0"/>
            </a:solidFill>
            <a:ln w="4678"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5B754025-89FE-44B0-9756-DECF899D0529}"/>
                </a:ext>
              </a:extLst>
            </p:cNvPr>
            <p:cNvSpPr/>
            <p:nvPr/>
          </p:nvSpPr>
          <p:spPr>
            <a:xfrm>
              <a:off x="-1726" y="4957947"/>
              <a:ext cx="7350783" cy="646120"/>
            </a:xfrm>
            <a:custGeom>
              <a:avLst/>
              <a:gdLst>
                <a:gd name="connsiteX0" fmla="*/ 1725 w 7350782"/>
                <a:gd name="connsiteY0" fmla="*/ 1725 h 646119"/>
                <a:gd name="connsiteX1" fmla="*/ 1725 w 7350782"/>
                <a:gd name="connsiteY1" fmla="*/ 646440 h 646119"/>
                <a:gd name="connsiteX2" fmla="*/ 6821098 w 7350782"/>
                <a:gd name="connsiteY2" fmla="*/ 646440 h 646119"/>
                <a:gd name="connsiteX3" fmla="*/ 7349231 w 7350782"/>
                <a:gd name="connsiteY3" fmla="*/ 1725 h 646119"/>
              </a:gdLst>
              <a:ahLst/>
              <a:cxnLst>
                <a:cxn ang="0">
                  <a:pos x="connsiteX0" y="connsiteY0"/>
                </a:cxn>
                <a:cxn ang="0">
                  <a:pos x="connsiteX1" y="connsiteY1"/>
                </a:cxn>
                <a:cxn ang="0">
                  <a:pos x="connsiteX2" y="connsiteY2"/>
                </a:cxn>
                <a:cxn ang="0">
                  <a:pos x="connsiteX3" y="connsiteY3"/>
                </a:cxn>
              </a:cxnLst>
              <a:rect l="l" t="t" r="r" b="b"/>
              <a:pathLst>
                <a:path w="7350782" h="646119">
                  <a:moveTo>
                    <a:pt x="1725" y="1725"/>
                  </a:moveTo>
                  <a:lnTo>
                    <a:pt x="1725" y="646440"/>
                  </a:lnTo>
                  <a:lnTo>
                    <a:pt x="6821098" y="646440"/>
                  </a:lnTo>
                  <a:lnTo>
                    <a:pt x="7349231" y="1725"/>
                  </a:lnTo>
                  <a:close/>
                </a:path>
              </a:pathLst>
            </a:custGeom>
            <a:solidFill>
              <a:srgbClr val="CDCDDF"/>
            </a:solidFill>
            <a:ln w="4678"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86DB3FD8-AAAF-4EEA-99BF-285579242F0D}"/>
                </a:ext>
              </a:extLst>
            </p:cNvPr>
            <p:cNvSpPr/>
            <p:nvPr/>
          </p:nvSpPr>
          <p:spPr>
            <a:xfrm>
              <a:off x="3293017" y="379861"/>
              <a:ext cx="4316829" cy="2664074"/>
            </a:xfrm>
            <a:custGeom>
              <a:avLst/>
              <a:gdLst>
                <a:gd name="connsiteX0" fmla="*/ 1725 w 4316829"/>
                <a:gd name="connsiteY0" fmla="*/ 2660648 h 2664073"/>
                <a:gd name="connsiteX1" fmla="*/ 2046834 w 4316829"/>
                <a:gd name="connsiteY1" fmla="*/ 2664862 h 2664073"/>
                <a:gd name="connsiteX2" fmla="*/ 4319491 w 4316829"/>
                <a:gd name="connsiteY2" fmla="*/ 3598 h 2664073"/>
                <a:gd name="connsiteX3" fmla="*/ 2249098 w 4316829"/>
                <a:gd name="connsiteY3" fmla="*/ 1725 h 2664073"/>
              </a:gdLst>
              <a:ahLst/>
              <a:cxnLst>
                <a:cxn ang="0">
                  <a:pos x="connsiteX0" y="connsiteY0"/>
                </a:cxn>
                <a:cxn ang="0">
                  <a:pos x="connsiteX1" y="connsiteY1"/>
                </a:cxn>
                <a:cxn ang="0">
                  <a:pos x="connsiteX2" y="connsiteY2"/>
                </a:cxn>
                <a:cxn ang="0">
                  <a:pos x="connsiteX3" y="connsiteY3"/>
                </a:cxn>
              </a:cxnLst>
              <a:rect l="l" t="t" r="r" b="b"/>
              <a:pathLst>
                <a:path w="4316829" h="2664073">
                  <a:moveTo>
                    <a:pt x="1725" y="2660648"/>
                  </a:moveTo>
                  <a:lnTo>
                    <a:pt x="2046834" y="2664862"/>
                  </a:lnTo>
                  <a:lnTo>
                    <a:pt x="4319491" y="3598"/>
                  </a:lnTo>
                  <a:lnTo>
                    <a:pt x="2249098" y="1725"/>
                  </a:lnTo>
                  <a:close/>
                </a:path>
              </a:pathLst>
            </a:custGeom>
            <a:solidFill>
              <a:srgbClr val="80BC00"/>
            </a:solidFill>
            <a:ln w="4678"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62D1A56F-3EA4-40DF-8BA1-C0C26C275591}"/>
                </a:ext>
              </a:extLst>
            </p:cNvPr>
            <p:cNvSpPr/>
            <p:nvPr/>
          </p:nvSpPr>
          <p:spPr>
            <a:xfrm>
              <a:off x="1831842" y="1673123"/>
              <a:ext cx="2621935" cy="1989862"/>
            </a:xfrm>
            <a:custGeom>
              <a:avLst/>
              <a:gdLst>
                <a:gd name="connsiteX0" fmla="*/ 3512 w 2621935"/>
                <a:gd name="connsiteY0" fmla="*/ 1988691 h 1989861"/>
                <a:gd name="connsiteX1" fmla="*/ 936171 w 2621935"/>
                <a:gd name="connsiteY1" fmla="*/ 1988691 h 1989861"/>
                <a:gd name="connsiteX2" fmla="*/ 2618892 w 2621935"/>
                <a:gd name="connsiteY2" fmla="*/ 3512 h 1989861"/>
                <a:gd name="connsiteX3" fmla="*/ 1689041 w 2621935"/>
                <a:gd name="connsiteY3" fmla="*/ 3512 h 1989861"/>
              </a:gdLst>
              <a:ahLst/>
              <a:cxnLst>
                <a:cxn ang="0">
                  <a:pos x="connsiteX0" y="connsiteY0"/>
                </a:cxn>
                <a:cxn ang="0">
                  <a:pos x="connsiteX1" y="connsiteY1"/>
                </a:cxn>
                <a:cxn ang="0">
                  <a:pos x="connsiteX2" y="connsiteY2"/>
                </a:cxn>
                <a:cxn ang="0">
                  <a:pos x="connsiteX3" y="connsiteY3"/>
                </a:cxn>
              </a:cxnLst>
              <a:rect l="l" t="t" r="r" b="b"/>
              <a:pathLst>
                <a:path w="2621935" h="1989861">
                  <a:moveTo>
                    <a:pt x="3512" y="1988691"/>
                  </a:moveTo>
                  <a:lnTo>
                    <a:pt x="936171" y="1988691"/>
                  </a:lnTo>
                  <a:lnTo>
                    <a:pt x="2618892" y="3512"/>
                  </a:lnTo>
                  <a:lnTo>
                    <a:pt x="1689041" y="3512"/>
                  </a:lnTo>
                  <a:close/>
                </a:path>
              </a:pathLst>
            </a:custGeom>
            <a:solidFill>
              <a:srgbClr val="FFFFFF">
                <a:alpha val="21000"/>
              </a:srgbClr>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1C9289F2-9304-4079-906C-51DAC91A7BC9}"/>
                </a:ext>
              </a:extLst>
            </p:cNvPr>
            <p:cNvSpPr/>
            <p:nvPr/>
          </p:nvSpPr>
          <p:spPr>
            <a:xfrm>
              <a:off x="-1726" y="4957947"/>
              <a:ext cx="6756165" cy="351152"/>
            </a:xfrm>
            <a:custGeom>
              <a:avLst/>
              <a:gdLst>
                <a:gd name="connsiteX0" fmla="*/ 6755549 w 6756165"/>
                <a:gd name="connsiteY0" fmla="*/ 1725 h 351152"/>
                <a:gd name="connsiteX1" fmla="*/ 1725 w 6756165"/>
                <a:gd name="connsiteY1" fmla="*/ 1725 h 351152"/>
                <a:gd name="connsiteX2" fmla="*/ 1725 w 6756165"/>
                <a:gd name="connsiteY2" fmla="*/ 351004 h 351152"/>
                <a:gd name="connsiteX3" fmla="*/ 6473692 w 6756165"/>
                <a:gd name="connsiteY3" fmla="*/ 351004 h 351152"/>
              </a:gdLst>
              <a:ahLst/>
              <a:cxnLst>
                <a:cxn ang="0">
                  <a:pos x="connsiteX0" y="connsiteY0"/>
                </a:cxn>
                <a:cxn ang="0">
                  <a:pos x="connsiteX1" y="connsiteY1"/>
                </a:cxn>
                <a:cxn ang="0">
                  <a:pos x="connsiteX2" y="connsiteY2"/>
                </a:cxn>
                <a:cxn ang="0">
                  <a:pos x="connsiteX3" y="connsiteY3"/>
                </a:cxn>
              </a:cxnLst>
              <a:rect l="l" t="t" r="r" b="b"/>
              <a:pathLst>
                <a:path w="6756165" h="351152">
                  <a:moveTo>
                    <a:pt x="6755549" y="1725"/>
                  </a:moveTo>
                  <a:lnTo>
                    <a:pt x="1725" y="1725"/>
                  </a:lnTo>
                  <a:lnTo>
                    <a:pt x="1725" y="351004"/>
                  </a:lnTo>
                  <a:lnTo>
                    <a:pt x="6473692" y="351004"/>
                  </a:lnTo>
                  <a:close/>
                </a:path>
              </a:pathLst>
            </a:custGeom>
            <a:solidFill>
              <a:srgbClr val="B5B4D0"/>
            </a:solidFill>
            <a:ln w="4678"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BC66C433-5234-4562-BC81-C44FB0109554}"/>
                </a:ext>
              </a:extLst>
            </p:cNvPr>
            <p:cNvSpPr/>
            <p:nvPr/>
          </p:nvSpPr>
          <p:spPr>
            <a:xfrm>
              <a:off x="-1726" y="2428716"/>
              <a:ext cx="2893493" cy="2692166"/>
            </a:xfrm>
            <a:custGeom>
              <a:avLst/>
              <a:gdLst>
                <a:gd name="connsiteX0" fmla="*/ 2891940 w 2893492"/>
                <a:gd name="connsiteY0" fmla="*/ 1725 h 2692165"/>
                <a:gd name="connsiteX1" fmla="*/ 918934 w 2893492"/>
                <a:gd name="connsiteY1" fmla="*/ 2661 h 2692165"/>
                <a:gd name="connsiteX2" fmla="*/ 1725 w 2893492"/>
                <a:gd name="connsiteY2" fmla="*/ 1059863 h 2692165"/>
                <a:gd name="connsiteX3" fmla="*/ 1725 w 2893492"/>
                <a:gd name="connsiteY3" fmla="*/ 2693423 h 2692165"/>
                <a:gd name="connsiteX4" fmla="*/ 576210 w 2893492"/>
                <a:gd name="connsiteY4" fmla="*/ 2693423 h 269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492" h="2692165">
                  <a:moveTo>
                    <a:pt x="2891940" y="1725"/>
                  </a:moveTo>
                  <a:lnTo>
                    <a:pt x="918934" y="2661"/>
                  </a:lnTo>
                  <a:lnTo>
                    <a:pt x="1725" y="1059863"/>
                  </a:lnTo>
                  <a:lnTo>
                    <a:pt x="1725" y="2693423"/>
                  </a:lnTo>
                  <a:lnTo>
                    <a:pt x="576210" y="2693423"/>
                  </a:lnTo>
                  <a:close/>
                </a:path>
              </a:pathLst>
            </a:custGeom>
            <a:solidFill>
              <a:srgbClr val="0075C9"/>
            </a:solidFill>
            <a:ln w="4678" cap="flat">
              <a:noFill/>
              <a:prstDash val="solid"/>
              <a:miter/>
            </a:ln>
          </p:spPr>
          <p:txBody>
            <a:bodyPr rtlCol="0" anchor="ctr"/>
            <a:lstStyle/>
            <a:p>
              <a:endParaRPr lang="en-AU"/>
            </a:p>
          </p:txBody>
        </p:sp>
      </p:grpSp>
      <p:sp>
        <p:nvSpPr>
          <p:cNvPr id="17" name="Freeform: Shape 16">
            <a:extLst>
              <a:ext uri="{FF2B5EF4-FFF2-40B4-BE49-F238E27FC236}">
                <a16:creationId xmlns:a16="http://schemas.microsoft.com/office/drawing/2014/main" id="{495CD9E0-95D9-4B9B-8897-9071CC85C271}"/>
              </a:ext>
            </a:extLst>
          </p:cNvPr>
          <p:cNvSpPr/>
          <p:nvPr userDrawn="1"/>
        </p:nvSpPr>
        <p:spPr>
          <a:xfrm>
            <a:off x="-1726" y="4960386"/>
            <a:ext cx="7350783" cy="646120"/>
          </a:xfrm>
          <a:custGeom>
            <a:avLst/>
            <a:gdLst/>
            <a:ahLst/>
            <a:cxnLst/>
            <a:rect l="0" t="0" r="0" b="0"/>
            <a:pathLst>
              <a:path w="7350783" h="646119">
                <a:moveTo>
                  <a:pt x="6755551" y="1726"/>
                </a:moveTo>
                <a:lnTo>
                  <a:pt x="6473693" y="351005"/>
                </a:lnTo>
                <a:lnTo>
                  <a:pt x="1726" y="351005"/>
                </a:lnTo>
                <a:lnTo>
                  <a:pt x="1726" y="646441"/>
                </a:lnTo>
                <a:lnTo>
                  <a:pt x="6821100" y="646441"/>
                </a:lnTo>
                <a:lnTo>
                  <a:pt x="7349233" y="1726"/>
                </a:lnTo>
                <a:close/>
              </a:path>
            </a:pathLst>
          </a:custGeom>
          <a:solidFill>
            <a:srgbClr val="FFFFFF"/>
          </a:solidFill>
          <a:ln w="4682" cap="flat">
            <a:noFill/>
            <a:prstDash val="solid"/>
            <a:miter/>
          </a:ln>
        </p:spPr>
        <p:txBody>
          <a:bodyPr/>
          <a:lstStyle/>
          <a:p>
            <a:endParaRPr lang="en-AU"/>
          </a:p>
        </p:txBody>
      </p:sp>
      <p:sp>
        <p:nvSpPr>
          <p:cNvPr id="33" name="Picture Placeholder 32">
            <a:extLst>
              <a:ext uri="{FF2B5EF4-FFF2-40B4-BE49-F238E27FC236}">
                <a16:creationId xmlns:a16="http://schemas.microsoft.com/office/drawing/2014/main" id="{DA770737-2E22-4014-BEA1-50F613578B71}"/>
              </a:ext>
            </a:extLst>
          </p:cNvPr>
          <p:cNvSpPr>
            <a:spLocks noGrp="1"/>
          </p:cNvSpPr>
          <p:nvPr>
            <p:ph type="pic" sz="quarter" idx="11"/>
          </p:nvPr>
        </p:nvSpPr>
        <p:spPr>
          <a:xfrm>
            <a:off x="3705357" y="550139"/>
            <a:ext cx="8486642" cy="4410003"/>
          </a:xfrm>
          <a:custGeom>
            <a:avLst/>
            <a:gdLst>
              <a:gd name="connsiteX0" fmla="*/ 3766223 w 8486642"/>
              <a:gd name="connsiteY0" fmla="*/ 0 h 4410003"/>
              <a:gd name="connsiteX1" fmla="*/ 8486642 w 8486642"/>
              <a:gd name="connsiteY1" fmla="*/ 0 h 4410003"/>
              <a:gd name="connsiteX2" fmla="*/ 8486642 w 8486642"/>
              <a:gd name="connsiteY2" fmla="*/ 4410003 h 4410003"/>
              <a:gd name="connsiteX3" fmla="*/ 0 w 8486642"/>
              <a:gd name="connsiteY3" fmla="*/ 4410003 h 4410003"/>
            </a:gdLst>
            <a:ahLst/>
            <a:cxnLst>
              <a:cxn ang="0">
                <a:pos x="connsiteX0" y="connsiteY0"/>
              </a:cxn>
              <a:cxn ang="0">
                <a:pos x="connsiteX1" y="connsiteY1"/>
              </a:cxn>
              <a:cxn ang="0">
                <a:pos x="connsiteX2" y="connsiteY2"/>
              </a:cxn>
              <a:cxn ang="0">
                <a:pos x="connsiteX3" y="connsiteY3"/>
              </a:cxn>
            </a:cxnLst>
            <a:rect l="l" t="t" r="r" b="b"/>
            <a:pathLst>
              <a:path w="8486642" h="4410003">
                <a:moveTo>
                  <a:pt x="3766223" y="0"/>
                </a:moveTo>
                <a:lnTo>
                  <a:pt x="8486642" y="0"/>
                </a:lnTo>
                <a:lnTo>
                  <a:pt x="8486642" y="4410003"/>
                </a:lnTo>
                <a:lnTo>
                  <a:pt x="0" y="4410003"/>
                </a:lnTo>
                <a:close/>
              </a:path>
            </a:pathLst>
          </a:custGeom>
        </p:spPr>
        <p:txBody>
          <a:bodyPr wrap="square">
            <a:noAutofit/>
          </a:bodyPr>
          <a:lstStyle/>
          <a:p>
            <a:endParaRPr lang="en-AU" dirty="0"/>
          </a:p>
        </p:txBody>
      </p:sp>
      <p:sp>
        <p:nvSpPr>
          <p:cNvPr id="16" name="Title 1">
            <a:extLst>
              <a:ext uri="{FF2B5EF4-FFF2-40B4-BE49-F238E27FC236}">
                <a16:creationId xmlns:a16="http://schemas.microsoft.com/office/drawing/2014/main" id="{240757CB-DED5-4EA3-858E-77F4C73B9274}"/>
              </a:ext>
            </a:extLst>
          </p:cNvPr>
          <p:cNvSpPr>
            <a:spLocks noGrp="1"/>
          </p:cNvSpPr>
          <p:nvPr>
            <p:ph type="ctrTitle"/>
          </p:nvPr>
        </p:nvSpPr>
        <p:spPr>
          <a:xfrm>
            <a:off x="207432" y="5308600"/>
            <a:ext cx="7926917" cy="999262"/>
          </a:xfrm>
          <a:prstGeom prst="rect">
            <a:avLst/>
          </a:prstGeom>
        </p:spPr>
        <p:txBody>
          <a:bodyPr anchor="ctr" anchorCtr="0"/>
          <a:lstStyle>
            <a:lvl1pPr algn="l">
              <a:defRPr sz="2800" b="1">
                <a:solidFill>
                  <a:srgbClr val="002169"/>
                </a:solidFill>
              </a:defRPr>
            </a:lvl1pPr>
          </a:lstStyle>
          <a:p>
            <a:r>
              <a:rPr lang="en-US" dirty="0"/>
              <a:t>Click to edit Master title style</a:t>
            </a:r>
            <a:endParaRPr lang="en-AU" dirty="0"/>
          </a:p>
        </p:txBody>
      </p:sp>
      <p:pic>
        <p:nvPicPr>
          <p:cNvPr id="18" name="Graphic 17">
            <a:extLst>
              <a:ext uri="{FF2B5EF4-FFF2-40B4-BE49-F238E27FC236}">
                <a16:creationId xmlns:a16="http://schemas.microsoft.com/office/drawing/2014/main" id="{D8020F71-DAB7-4D10-90B8-BD1357969A2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7112" y="5390638"/>
            <a:ext cx="3420000" cy="778092"/>
          </a:xfrm>
          <a:prstGeom prst="rect">
            <a:avLst/>
          </a:prstGeom>
        </p:spPr>
      </p:pic>
    </p:spTree>
    <p:custDataLst>
      <p:tags r:id="rId1"/>
    </p:custDataLst>
    <p:extLst>
      <p:ext uri="{BB962C8B-B14F-4D97-AF65-F5344CB8AC3E}">
        <p14:creationId xmlns:p14="http://schemas.microsoft.com/office/powerpoint/2010/main" val="377504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sv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ags" Target="../tags/tag11.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2.sv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ags" Target="../tags/tag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29D314-58DB-4AF3-94C8-9034A553CDB1}"/>
              </a:ext>
            </a:extLst>
          </p:cNvPr>
          <p:cNvSpPr/>
          <p:nvPr userDrawn="1"/>
        </p:nvSpPr>
        <p:spPr>
          <a:xfrm>
            <a:off x="0" y="0"/>
            <a:ext cx="12192000" cy="1592196"/>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B1E21A3-6DFB-454C-9B91-83A60ACCAD01}"/>
              </a:ext>
            </a:extLst>
          </p:cNvPr>
          <p:cNvSpPr/>
          <p:nvPr userDrawn="1"/>
        </p:nvSpPr>
        <p:spPr>
          <a:xfrm>
            <a:off x="0" y="6320367"/>
            <a:ext cx="12192000" cy="537633"/>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9" name="Graphic 8">
            <a:extLst>
              <a:ext uri="{FF2B5EF4-FFF2-40B4-BE49-F238E27FC236}">
                <a16:creationId xmlns:a16="http://schemas.microsoft.com/office/drawing/2014/main" id="{993C7773-CF90-4CC9-BCC0-2A6E7A3ED1B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97566" y="6423415"/>
            <a:ext cx="375304" cy="341185"/>
          </a:xfrm>
          <a:prstGeom prst="rect">
            <a:avLst/>
          </a:prstGeom>
        </p:spPr>
      </p:pic>
      <p:sp>
        <p:nvSpPr>
          <p:cNvPr id="2" name="Title Placeholder 1">
            <a:extLst>
              <a:ext uri="{FF2B5EF4-FFF2-40B4-BE49-F238E27FC236}">
                <a16:creationId xmlns:a16="http://schemas.microsoft.com/office/drawing/2014/main" id="{57945134-5C34-4479-B01D-885643322A5E}"/>
              </a:ext>
            </a:extLst>
          </p:cNvPr>
          <p:cNvSpPr>
            <a:spLocks noGrp="1"/>
          </p:cNvSpPr>
          <p:nvPr>
            <p:ph type="title"/>
          </p:nvPr>
        </p:nvSpPr>
        <p:spPr>
          <a:xfrm>
            <a:off x="838200" y="135438"/>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1863ECB7-01A0-4524-A911-69F832A74803}"/>
              </a:ext>
            </a:extLst>
          </p:cNvPr>
          <p:cNvSpPr>
            <a:spLocks noGrp="1"/>
          </p:cNvSpPr>
          <p:nvPr>
            <p:ph type="body" idx="1"/>
          </p:nvPr>
        </p:nvSpPr>
        <p:spPr>
          <a:xfrm>
            <a:off x="838200" y="1729126"/>
            <a:ext cx="10515600" cy="446004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Footer Placeholder 4">
            <a:extLst>
              <a:ext uri="{FF2B5EF4-FFF2-40B4-BE49-F238E27FC236}">
                <a16:creationId xmlns:a16="http://schemas.microsoft.com/office/drawing/2014/main" id="{ACA0BB25-C6FE-4C51-8B07-58D2421B0D5B}"/>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16" name="Slide Number Placeholder 5">
            <a:extLst>
              <a:ext uri="{FF2B5EF4-FFF2-40B4-BE49-F238E27FC236}">
                <a16:creationId xmlns:a16="http://schemas.microsoft.com/office/drawing/2014/main" id="{98A2B46D-3665-4895-B799-EEEA5D5D02BE}"/>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0"/>
    </p:custDataLst>
    <p:extLst>
      <p:ext uri="{BB962C8B-B14F-4D97-AF65-F5344CB8AC3E}">
        <p14:creationId xmlns:p14="http://schemas.microsoft.com/office/powerpoint/2010/main" val="2377218671"/>
      </p:ext>
    </p:extLst>
  </p:cSld>
  <p:clrMap bg1="lt1" tx1="dk1" bg2="lt2" tx2="dk2" accent1="accent1" accent2="accent2" accent3="accent3" accent4="accent4" accent5="accent5" accent6="accent6" hlink="hlink" folHlink="folHlink"/>
  <p:sldLayoutIdLst>
    <p:sldLayoutId id="2147483682" r:id="rId1"/>
    <p:sldLayoutId id="2147483663" r:id="rId2"/>
    <p:sldLayoutId id="2147483664" r:id="rId3"/>
    <p:sldLayoutId id="2147483665" r:id="rId4"/>
    <p:sldLayoutId id="2147483666" r:id="rId5"/>
    <p:sldLayoutId id="2147483669" r:id="rId6"/>
    <p:sldLayoutId id="2147483670" r:id="rId7"/>
    <p:sldLayoutId id="2147483671" r:id="rId8"/>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spcAft>
          <a:spcPts val="800"/>
        </a:spcAft>
        <a:buClr>
          <a:srgbClr val="002169"/>
        </a:buClr>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68288"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38163"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06450"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76325"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29D314-58DB-4AF3-94C8-9034A553CDB1}"/>
              </a:ext>
            </a:extLst>
          </p:cNvPr>
          <p:cNvSpPr/>
          <p:nvPr userDrawn="1"/>
        </p:nvSpPr>
        <p:spPr>
          <a:xfrm>
            <a:off x="0" y="0"/>
            <a:ext cx="12192000" cy="1592196"/>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B1E21A3-6DFB-454C-9B91-83A60ACCAD01}"/>
              </a:ext>
            </a:extLst>
          </p:cNvPr>
          <p:cNvSpPr/>
          <p:nvPr userDrawn="1"/>
        </p:nvSpPr>
        <p:spPr>
          <a:xfrm>
            <a:off x="0" y="6320367"/>
            <a:ext cx="12192000" cy="537633"/>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9" name="Graphic 8">
            <a:extLst>
              <a:ext uri="{FF2B5EF4-FFF2-40B4-BE49-F238E27FC236}">
                <a16:creationId xmlns:a16="http://schemas.microsoft.com/office/drawing/2014/main" id="{993C7773-CF90-4CC9-BCC0-2A6E7A3ED1B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97566" y="6423415"/>
            <a:ext cx="375304" cy="341185"/>
          </a:xfrm>
          <a:prstGeom prst="rect">
            <a:avLst/>
          </a:prstGeom>
        </p:spPr>
      </p:pic>
      <p:sp>
        <p:nvSpPr>
          <p:cNvPr id="2" name="Title Placeholder 1">
            <a:extLst>
              <a:ext uri="{FF2B5EF4-FFF2-40B4-BE49-F238E27FC236}">
                <a16:creationId xmlns:a16="http://schemas.microsoft.com/office/drawing/2014/main" id="{57945134-5C34-4479-B01D-885643322A5E}"/>
              </a:ext>
            </a:extLst>
          </p:cNvPr>
          <p:cNvSpPr>
            <a:spLocks noGrp="1"/>
          </p:cNvSpPr>
          <p:nvPr>
            <p:ph type="title"/>
          </p:nvPr>
        </p:nvSpPr>
        <p:spPr>
          <a:xfrm>
            <a:off x="838200" y="135438"/>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1863ECB7-01A0-4524-A911-69F832A74803}"/>
              </a:ext>
            </a:extLst>
          </p:cNvPr>
          <p:cNvSpPr>
            <a:spLocks noGrp="1"/>
          </p:cNvSpPr>
          <p:nvPr>
            <p:ph type="body" idx="1"/>
          </p:nvPr>
        </p:nvSpPr>
        <p:spPr>
          <a:xfrm>
            <a:off x="838200" y="1729126"/>
            <a:ext cx="10515600" cy="446004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Footer Placeholder 4">
            <a:extLst>
              <a:ext uri="{FF2B5EF4-FFF2-40B4-BE49-F238E27FC236}">
                <a16:creationId xmlns:a16="http://schemas.microsoft.com/office/drawing/2014/main" id="{ACA0BB25-C6FE-4C51-8B07-58D2421B0D5B}"/>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16" name="Slide Number Placeholder 5">
            <a:extLst>
              <a:ext uri="{FF2B5EF4-FFF2-40B4-BE49-F238E27FC236}">
                <a16:creationId xmlns:a16="http://schemas.microsoft.com/office/drawing/2014/main" id="{98A2B46D-3665-4895-B799-EEEA5D5D02BE}"/>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Tree>
    <p:custDataLst>
      <p:tags r:id="rId10"/>
    </p:custDataLst>
    <p:extLst>
      <p:ext uri="{BB962C8B-B14F-4D97-AF65-F5344CB8AC3E}">
        <p14:creationId xmlns:p14="http://schemas.microsoft.com/office/powerpoint/2010/main" val="23370853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spcAft>
          <a:spcPts val="800"/>
        </a:spcAft>
        <a:buClr>
          <a:srgbClr val="002169"/>
        </a:buClr>
        <a:buFont typeface="Arial" panose="020B0604020202020204"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68288"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38163"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06450"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76325"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1E21A3-6DFB-454C-9B91-83A60ACCAD01}"/>
              </a:ext>
            </a:extLst>
          </p:cNvPr>
          <p:cNvSpPr/>
          <p:nvPr userDrawn="1"/>
        </p:nvSpPr>
        <p:spPr>
          <a:xfrm>
            <a:off x="0" y="6320367"/>
            <a:ext cx="12192000" cy="537633"/>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9" name="Graphic 8">
            <a:extLst>
              <a:ext uri="{FF2B5EF4-FFF2-40B4-BE49-F238E27FC236}">
                <a16:creationId xmlns:a16="http://schemas.microsoft.com/office/drawing/2014/main" id="{993C7773-CF90-4CC9-BCC0-2A6E7A3ED1B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97566" y="6423415"/>
            <a:ext cx="375304" cy="341185"/>
          </a:xfrm>
          <a:prstGeom prst="rect">
            <a:avLst/>
          </a:prstGeom>
        </p:spPr>
      </p:pic>
      <p:sp>
        <p:nvSpPr>
          <p:cNvPr id="2" name="Title Placeholder 1">
            <a:extLst>
              <a:ext uri="{FF2B5EF4-FFF2-40B4-BE49-F238E27FC236}">
                <a16:creationId xmlns:a16="http://schemas.microsoft.com/office/drawing/2014/main" id="{57945134-5C34-4479-B01D-885643322A5E}"/>
              </a:ext>
            </a:extLst>
          </p:cNvPr>
          <p:cNvSpPr>
            <a:spLocks noGrp="1"/>
          </p:cNvSpPr>
          <p:nvPr>
            <p:ph type="title"/>
          </p:nvPr>
        </p:nvSpPr>
        <p:spPr>
          <a:xfrm>
            <a:off x="838200" y="135438"/>
            <a:ext cx="10515600" cy="947427"/>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1863ECB7-01A0-4524-A911-69F832A74803}"/>
              </a:ext>
            </a:extLst>
          </p:cNvPr>
          <p:cNvSpPr>
            <a:spLocks noGrp="1"/>
          </p:cNvSpPr>
          <p:nvPr>
            <p:ph type="body" idx="1"/>
          </p:nvPr>
        </p:nvSpPr>
        <p:spPr>
          <a:xfrm>
            <a:off x="838200" y="1729126"/>
            <a:ext cx="10515600" cy="446004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Footer Placeholder 4">
            <a:extLst>
              <a:ext uri="{FF2B5EF4-FFF2-40B4-BE49-F238E27FC236}">
                <a16:creationId xmlns:a16="http://schemas.microsoft.com/office/drawing/2014/main" id="{ACA0BB25-C6FE-4C51-8B07-58D2421B0D5B}"/>
              </a:ext>
            </a:extLst>
          </p:cNvPr>
          <p:cNvSpPr>
            <a:spLocks noGrp="1"/>
          </p:cNvSpPr>
          <p:nvPr>
            <p:ph type="ftr" sz="quarter" idx="3"/>
          </p:nvPr>
        </p:nvSpPr>
        <p:spPr>
          <a:xfrm>
            <a:off x="838200" y="6406621"/>
            <a:ext cx="9042520" cy="365125"/>
          </a:xfrm>
          <a:prstGeom prst="rect">
            <a:avLst/>
          </a:prstGeom>
        </p:spPr>
        <p:txBody>
          <a:bodyPr anchor="ctr" anchorCtr="0"/>
          <a:lstStyle>
            <a:lvl1pPr>
              <a:defRPr sz="1400">
                <a:solidFill>
                  <a:schemeClr val="bg1"/>
                </a:solidFill>
              </a:defRPr>
            </a:lvl1pPr>
          </a:lstStyle>
          <a:p>
            <a:endParaRPr lang="en-AU" dirty="0"/>
          </a:p>
        </p:txBody>
      </p:sp>
      <p:sp>
        <p:nvSpPr>
          <p:cNvPr id="16" name="Slide Number Placeholder 5">
            <a:extLst>
              <a:ext uri="{FF2B5EF4-FFF2-40B4-BE49-F238E27FC236}">
                <a16:creationId xmlns:a16="http://schemas.microsoft.com/office/drawing/2014/main" id="{98A2B46D-3665-4895-B799-EEEA5D5D02BE}"/>
              </a:ext>
            </a:extLst>
          </p:cNvPr>
          <p:cNvSpPr>
            <a:spLocks noGrp="1"/>
          </p:cNvSpPr>
          <p:nvPr>
            <p:ph type="sldNum" sz="quarter" idx="4"/>
          </p:nvPr>
        </p:nvSpPr>
        <p:spPr>
          <a:xfrm>
            <a:off x="9983866" y="6406621"/>
            <a:ext cx="1369934" cy="365125"/>
          </a:xfrm>
          <a:prstGeom prst="rect">
            <a:avLst/>
          </a:prstGeom>
        </p:spPr>
        <p:txBody>
          <a:bodyPr anchor="ctr" anchorCtr="0"/>
          <a:lstStyle>
            <a:lvl1pPr>
              <a:defRPr sz="1400">
                <a:solidFill>
                  <a:schemeClr val="bg1"/>
                </a:solidFill>
              </a:defRPr>
            </a:lvl1pPr>
          </a:lstStyle>
          <a:p>
            <a:pPr algn="r"/>
            <a:fld id="{EC7BDC23-934A-4810-90FF-272A2300A71C}" type="slidenum">
              <a:rPr lang="en-AU" smtClean="0"/>
              <a:pPr algn="r"/>
              <a:t>‹#›</a:t>
            </a:fld>
            <a:endParaRPr lang="en-AU" dirty="0"/>
          </a:p>
        </p:txBody>
      </p:sp>
      <p:sp>
        <p:nvSpPr>
          <p:cNvPr id="13" name="Freeform: Shape 12">
            <a:extLst>
              <a:ext uri="{FF2B5EF4-FFF2-40B4-BE49-F238E27FC236}">
                <a16:creationId xmlns:a16="http://schemas.microsoft.com/office/drawing/2014/main" id="{0532FAED-5DD3-412B-9D5B-1B7A6266C011}"/>
              </a:ext>
            </a:extLst>
          </p:cNvPr>
          <p:cNvSpPr/>
          <p:nvPr userDrawn="1"/>
        </p:nvSpPr>
        <p:spPr>
          <a:xfrm>
            <a:off x="838200" y="1082865"/>
            <a:ext cx="10695671" cy="671347"/>
          </a:xfrm>
          <a:custGeom>
            <a:avLst/>
            <a:gdLst/>
            <a:ahLst/>
            <a:cxnLst/>
            <a:rect l="0" t="0" r="0" b="0"/>
            <a:pathLst>
              <a:path w="12009400" h="753806">
                <a:moveTo>
                  <a:pt x="12012064" y="378161"/>
                </a:moveTo>
                <a:cubicBezTo>
                  <a:pt x="12012064" y="176834"/>
                  <a:pt x="11854279" y="12495"/>
                  <a:pt x="11655761" y="1726"/>
                </a:cubicBezTo>
                <a:lnTo>
                  <a:pt x="11655761" y="1726"/>
                </a:lnTo>
                <a:lnTo>
                  <a:pt x="10916937" y="1726"/>
                </a:lnTo>
                <a:lnTo>
                  <a:pt x="1726" y="1726"/>
                </a:lnTo>
                <a:lnTo>
                  <a:pt x="1726" y="74766"/>
                </a:lnTo>
                <a:lnTo>
                  <a:pt x="10917406" y="74766"/>
                </a:lnTo>
                <a:cubicBezTo>
                  <a:pt x="11103751" y="91621"/>
                  <a:pt x="11251234" y="208203"/>
                  <a:pt x="11259194" y="397357"/>
                </a:cubicBezTo>
                <a:lnTo>
                  <a:pt x="11259194" y="401103"/>
                </a:lnTo>
                <a:cubicBezTo>
                  <a:pt x="11270899" y="598685"/>
                  <a:pt x="11434770" y="755064"/>
                  <a:pt x="11635161" y="755064"/>
                </a:cubicBezTo>
                <a:cubicBezTo>
                  <a:pt x="11843511" y="755064"/>
                  <a:pt x="12012064" y="586511"/>
                  <a:pt x="12012064" y="378161"/>
                </a:cubicBezTo>
                <a:close/>
                <a:moveTo>
                  <a:pt x="11906718" y="378629"/>
                </a:moveTo>
                <a:cubicBezTo>
                  <a:pt x="11906718" y="527050"/>
                  <a:pt x="11786389" y="646909"/>
                  <a:pt x="11638438" y="646909"/>
                </a:cubicBezTo>
                <a:cubicBezTo>
                  <a:pt x="11490485" y="646909"/>
                  <a:pt x="11370157" y="526581"/>
                  <a:pt x="11370157" y="378629"/>
                </a:cubicBezTo>
                <a:cubicBezTo>
                  <a:pt x="11370157" y="230677"/>
                  <a:pt x="11490485" y="110349"/>
                  <a:pt x="11638438" y="110349"/>
                </a:cubicBezTo>
                <a:cubicBezTo>
                  <a:pt x="11786389" y="110349"/>
                  <a:pt x="11906718" y="230209"/>
                  <a:pt x="11906718" y="378629"/>
                </a:cubicBezTo>
                <a:close/>
              </a:path>
            </a:pathLst>
          </a:custGeom>
          <a:solidFill>
            <a:srgbClr val="232C65"/>
          </a:solidFill>
          <a:ln w="4682" cap="flat">
            <a:noFill/>
            <a:prstDash val="solid"/>
            <a:miter/>
          </a:ln>
        </p:spPr>
        <p:txBody>
          <a:bodyPr/>
          <a:lstStyle/>
          <a:p>
            <a:endParaRPr lang="en-AU"/>
          </a:p>
        </p:txBody>
      </p:sp>
    </p:spTree>
    <p:custDataLst>
      <p:tags r:id="rId9"/>
    </p:custDataLst>
    <p:extLst>
      <p:ext uri="{BB962C8B-B14F-4D97-AF65-F5344CB8AC3E}">
        <p14:creationId xmlns:p14="http://schemas.microsoft.com/office/powerpoint/2010/main" val="4083641993"/>
      </p:ext>
    </p:extLst>
  </p:cSld>
  <p:clrMap bg1="lt1" tx1="dk1" bg2="lt2" tx2="dk2" accent1="accent1" accent2="accent2" accent3="accent3" accent4="accent4" accent5="accent5" accent6="accent6" hlink="hlink" folHlink="folHlink"/>
  <p:sldLayoutIdLst>
    <p:sldLayoutId id="2147483659" r:id="rId1"/>
    <p:sldLayoutId id="2147483674" r:id="rId2"/>
    <p:sldLayoutId id="2147483675" r:id="rId3"/>
    <p:sldLayoutId id="2147483676" r:id="rId4"/>
    <p:sldLayoutId id="2147483677" r:id="rId5"/>
    <p:sldLayoutId id="2147483680" r:id="rId6"/>
    <p:sldLayoutId id="2147483681" r:id="rId7"/>
  </p:sldLayoutIdLst>
  <p:txStyles>
    <p:titleStyle>
      <a:lvl1pPr algn="l" defTabSz="914400" rtl="0" eaLnBrk="1" latinLnBrk="0" hangingPunct="1">
        <a:lnSpc>
          <a:spcPct val="90000"/>
        </a:lnSpc>
        <a:spcBef>
          <a:spcPct val="0"/>
        </a:spcBef>
        <a:buNone/>
        <a:defRPr sz="2800" b="1" kern="1200">
          <a:solidFill>
            <a:srgbClr val="00216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spcAft>
          <a:spcPts val="800"/>
        </a:spcAft>
        <a:buFont typeface="Arial" panose="020B0604020202020204" pitchFamily="34" charset="0"/>
        <a:buNone/>
        <a:defRPr sz="2400" kern="1200">
          <a:solidFill>
            <a:srgbClr val="6D6E7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2000" kern="1200">
          <a:solidFill>
            <a:srgbClr val="6D6E71"/>
          </a:solidFill>
          <a:latin typeface="Arial" panose="020B0604020202020204" pitchFamily="34" charset="0"/>
          <a:ea typeface="+mn-ea"/>
          <a:cs typeface="Arial" panose="020B0604020202020204" pitchFamily="34" charset="0"/>
        </a:defRPr>
      </a:lvl2pPr>
      <a:lvl3pPr marL="447675"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800" kern="1200">
          <a:solidFill>
            <a:srgbClr val="6D6E7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600" kern="1200">
          <a:solidFill>
            <a:srgbClr val="6D6E71"/>
          </a:solidFill>
          <a:latin typeface="Arial" panose="020B0604020202020204" pitchFamily="34" charset="0"/>
          <a:ea typeface="+mn-ea"/>
          <a:cs typeface="Arial" panose="020B0604020202020204" pitchFamily="34" charset="0"/>
        </a:defRPr>
      </a:lvl4pPr>
      <a:lvl5pPr marL="909638" indent="-228600" algn="l" defTabSz="914400" rtl="0" eaLnBrk="1" latinLnBrk="0" hangingPunct="1">
        <a:lnSpc>
          <a:spcPct val="100000"/>
        </a:lnSpc>
        <a:spcBef>
          <a:spcPts val="500"/>
        </a:spcBef>
        <a:spcAft>
          <a:spcPts val="800"/>
        </a:spcAft>
        <a:buClr>
          <a:srgbClr val="002169"/>
        </a:buClr>
        <a:buFont typeface="Arial" panose="020B0604020202020204" pitchFamily="34" charset="0"/>
        <a:buChar char="•"/>
        <a:defRPr sz="1400" kern="1200">
          <a:solidFill>
            <a:srgbClr val="6D6E7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654285-1C0F-46F8-B875-9F1194C81F1E}"/>
              </a:ext>
            </a:extLst>
          </p:cNvPr>
          <p:cNvSpPr>
            <a:spLocks noGrp="1"/>
          </p:cNvSpPr>
          <p:nvPr>
            <p:ph type="ctrTitle"/>
          </p:nvPr>
        </p:nvSpPr>
        <p:spPr/>
        <p:txBody>
          <a:bodyPr/>
          <a:lstStyle/>
          <a:p>
            <a:r>
              <a:rPr lang="en-AU" dirty="0"/>
              <a:t>Orientation Meeting </a:t>
            </a:r>
          </a:p>
        </p:txBody>
      </p:sp>
      <p:sp>
        <p:nvSpPr>
          <p:cNvPr id="11" name="Subtitle 10">
            <a:extLst>
              <a:ext uri="{FF2B5EF4-FFF2-40B4-BE49-F238E27FC236}">
                <a16:creationId xmlns:a16="http://schemas.microsoft.com/office/drawing/2014/main" id="{06879230-6928-491D-AF9A-B6FBD628F3CD}"/>
              </a:ext>
            </a:extLst>
          </p:cNvPr>
          <p:cNvSpPr>
            <a:spLocks noGrp="1"/>
          </p:cNvSpPr>
          <p:nvPr>
            <p:ph type="subTitle" idx="1"/>
          </p:nvPr>
        </p:nvSpPr>
        <p:spPr/>
        <p:txBody>
          <a:bodyPr/>
          <a:lstStyle/>
          <a:p>
            <a:r>
              <a:rPr lang="en-AU" dirty="0"/>
              <a:t>Cert IV in Medical Practice Assisting HLT47715 </a:t>
            </a:r>
          </a:p>
        </p:txBody>
      </p:sp>
    </p:spTree>
    <p:custDataLst>
      <p:tags r:id="rId1"/>
    </p:custDataLst>
    <p:extLst>
      <p:ext uri="{BB962C8B-B14F-4D97-AF65-F5344CB8AC3E}">
        <p14:creationId xmlns:p14="http://schemas.microsoft.com/office/powerpoint/2010/main" val="2510665384"/>
      </p:ext>
    </p:extLst>
  </p:cSld>
  <p:clrMapOvr>
    <a:masterClrMapping/>
  </p:clrMapOvr>
  <mc:AlternateContent xmlns:mc="http://schemas.openxmlformats.org/markup-compatibility/2006" xmlns:p14="http://schemas.microsoft.com/office/powerpoint/2010/main">
    <mc:Choice Requires="p14">
      <p:transition p14:dur="250" advClick="0" advTm="5000">
        <p14:flip dir="r"/>
        <p:sndAc>
          <p:stSnd>
            <p:snd r:embed="rId3" name="applause.wav"/>
          </p:stSnd>
        </p:sndAc>
      </p:transition>
    </mc:Choice>
    <mc:Fallback xmlns="">
      <p:transition advClick="0" advTm="5000">
        <p:fade/>
        <p:sndAc>
          <p:stSnd>
            <p:snd r:embed="rId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09433-36EC-4448-88B8-30C2CBD6F790}"/>
              </a:ext>
            </a:extLst>
          </p:cNvPr>
          <p:cNvSpPr>
            <a:spLocks noGrp="1"/>
          </p:cNvSpPr>
          <p:nvPr>
            <p:ph type="title"/>
          </p:nvPr>
        </p:nvSpPr>
        <p:spPr/>
        <p:txBody>
          <a:bodyPr/>
          <a:lstStyle/>
          <a:p>
            <a:pPr algn="ctr"/>
            <a:r>
              <a:rPr lang="en-US" dirty="0"/>
              <a:t> Submitted assessments marked </a:t>
            </a:r>
          </a:p>
        </p:txBody>
      </p:sp>
      <p:sp>
        <p:nvSpPr>
          <p:cNvPr id="3" name="Content Placeholder 2">
            <a:extLst>
              <a:ext uri="{FF2B5EF4-FFF2-40B4-BE49-F238E27FC236}">
                <a16:creationId xmlns:a16="http://schemas.microsoft.com/office/drawing/2014/main" id="{1AD1B3E3-F3B5-4584-90C7-73A4F8CC51A1}"/>
              </a:ext>
            </a:extLst>
          </p:cNvPr>
          <p:cNvSpPr>
            <a:spLocks noGrp="1"/>
          </p:cNvSpPr>
          <p:nvPr>
            <p:ph idx="1"/>
          </p:nvPr>
        </p:nvSpPr>
        <p:spPr>
          <a:xfrm>
            <a:off x="191069" y="1576316"/>
            <a:ext cx="11162731" cy="4646253"/>
          </a:xfrm>
        </p:spPr>
        <p:txBody>
          <a:bodyPr>
            <a:normAutofit/>
          </a:bodyPr>
          <a:lstStyle/>
          <a:p>
            <a:pPr algn="ctr"/>
            <a:r>
              <a:rPr lang="en-US" dirty="0">
                <a:solidFill>
                  <a:srgbClr val="002060"/>
                </a:solidFill>
              </a:rPr>
              <a:t>Once you submit, your assessment will be waiting to be marked. Your assessor will mark it as soon as they can:</a:t>
            </a:r>
          </a:p>
          <a:p>
            <a:r>
              <a:rPr lang="en-US" dirty="0">
                <a:solidFill>
                  <a:srgbClr val="002060"/>
                </a:solidFill>
              </a:rPr>
              <a:t>It will be marked Satisfactory or Competent </a:t>
            </a:r>
          </a:p>
          <a:p>
            <a:r>
              <a:rPr lang="en-US" dirty="0">
                <a:solidFill>
                  <a:srgbClr val="002060"/>
                </a:solidFill>
              </a:rPr>
              <a:t>Or if not quite right it will be marked Unsatisfactory or Not Yet Competent </a:t>
            </a:r>
          </a:p>
          <a:p>
            <a:r>
              <a:rPr lang="en-US" dirty="0">
                <a:solidFill>
                  <a:srgbClr val="002060"/>
                </a:solidFill>
              </a:rPr>
              <a:t>Please read your feedback and resubmit incorrect answers for marking by your assessor. You can Review then Reattempt. </a:t>
            </a:r>
          </a:p>
          <a:p>
            <a:r>
              <a:rPr lang="en-US" dirty="0">
                <a:solidFill>
                  <a:srgbClr val="002060"/>
                </a:solidFill>
              </a:rPr>
              <a:t>Only registered medical practitioner </a:t>
            </a:r>
            <a:r>
              <a:rPr lang="en-US" b="1" dirty="0">
                <a:solidFill>
                  <a:srgbClr val="92D050"/>
                </a:solidFill>
              </a:rPr>
              <a:t>(AHPRA) </a:t>
            </a:r>
            <a:r>
              <a:rPr lang="en-US" dirty="0">
                <a:solidFill>
                  <a:srgbClr val="002060"/>
                </a:solidFill>
              </a:rPr>
              <a:t>can sign Clinical Skills observation reports. Please record their AHPRA number</a:t>
            </a:r>
          </a:p>
          <a:p>
            <a:r>
              <a:rPr lang="en-US" dirty="0">
                <a:solidFill>
                  <a:srgbClr val="002060"/>
                </a:solidFill>
              </a:rPr>
              <a:t>Your Manager can sign for business and community health unit sign offs.</a:t>
            </a:r>
          </a:p>
          <a:p>
            <a:endParaRPr lang="en-US" dirty="0"/>
          </a:p>
        </p:txBody>
      </p:sp>
      <p:pic>
        <p:nvPicPr>
          <p:cNvPr id="5" name="Graphic 4" descr="Checkmark">
            <a:extLst>
              <a:ext uri="{FF2B5EF4-FFF2-40B4-BE49-F238E27FC236}">
                <a16:creationId xmlns:a16="http://schemas.microsoft.com/office/drawing/2014/main" id="{4A294F7A-53FE-4AF3-A0C4-353F693349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1715" y="2301436"/>
            <a:ext cx="726743" cy="726743"/>
          </a:xfrm>
          <a:prstGeom prst="rect">
            <a:avLst/>
          </a:prstGeom>
        </p:spPr>
      </p:pic>
      <p:pic>
        <p:nvPicPr>
          <p:cNvPr id="7" name="Graphic 6" descr="Close">
            <a:extLst>
              <a:ext uri="{FF2B5EF4-FFF2-40B4-BE49-F238E27FC236}">
                <a16:creationId xmlns:a16="http://schemas.microsoft.com/office/drawing/2014/main" id="{B42267B4-3CC7-4165-A005-1F2242C51D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18689" y="3028179"/>
            <a:ext cx="599203" cy="599203"/>
          </a:xfrm>
          <a:prstGeom prst="rect">
            <a:avLst/>
          </a:prstGeom>
        </p:spPr>
      </p:pic>
    </p:spTree>
    <p:extLst>
      <p:ext uri="{BB962C8B-B14F-4D97-AF65-F5344CB8AC3E}">
        <p14:creationId xmlns:p14="http://schemas.microsoft.com/office/powerpoint/2010/main" val="1418666424"/>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A0E5-82C9-474E-9D08-71170695E05C}"/>
              </a:ext>
            </a:extLst>
          </p:cNvPr>
          <p:cNvSpPr>
            <a:spLocks noGrp="1"/>
          </p:cNvSpPr>
          <p:nvPr>
            <p:ph type="title"/>
          </p:nvPr>
        </p:nvSpPr>
        <p:spPr/>
        <p:txBody>
          <a:bodyPr/>
          <a:lstStyle/>
          <a:p>
            <a:pPr algn="ctr"/>
            <a:r>
              <a:rPr lang="en-US" dirty="0"/>
              <a:t>my.unep.edu.au</a:t>
            </a:r>
          </a:p>
        </p:txBody>
      </p:sp>
      <p:sp>
        <p:nvSpPr>
          <p:cNvPr id="3" name="Content Placeholder 2">
            <a:extLst>
              <a:ext uri="{FF2B5EF4-FFF2-40B4-BE49-F238E27FC236}">
                <a16:creationId xmlns:a16="http://schemas.microsoft.com/office/drawing/2014/main" id="{9E40D903-A859-47EB-93F5-9ED451D8CB90}"/>
              </a:ext>
            </a:extLst>
          </p:cNvPr>
          <p:cNvSpPr>
            <a:spLocks noGrp="1"/>
          </p:cNvSpPr>
          <p:nvPr>
            <p:ph sz="half" idx="1"/>
          </p:nvPr>
        </p:nvSpPr>
        <p:spPr/>
        <p:txBody>
          <a:bodyPr>
            <a:normAutofit lnSpcReduction="10000"/>
          </a:bodyPr>
          <a:lstStyle/>
          <a:p>
            <a:r>
              <a:rPr lang="en-US" sz="1600" dirty="0">
                <a:solidFill>
                  <a:srgbClr val="002060"/>
                </a:solidFill>
              </a:rPr>
              <a:t>Log into your UNEP Portal using your online learning registration details.</a:t>
            </a:r>
          </a:p>
          <a:p>
            <a:r>
              <a:rPr lang="en-US" sz="1200" dirty="0">
                <a:solidFill>
                  <a:srgbClr val="002060"/>
                </a:solidFill>
              </a:rPr>
              <a:t>If you forget your password, you can click on ‘Forgot Password’ on the login page and follow the instructions: </a:t>
            </a:r>
          </a:p>
          <a:p>
            <a:endParaRPr lang="en-US" sz="1800" dirty="0">
              <a:solidFill>
                <a:schemeClr val="tx1"/>
              </a:solidFill>
            </a:endParaRPr>
          </a:p>
          <a:p>
            <a:endParaRPr lang="en-US" sz="1800" dirty="0">
              <a:solidFill>
                <a:schemeClr val="tx1"/>
              </a:solidFill>
            </a:endParaRPr>
          </a:p>
          <a:p>
            <a:r>
              <a:rPr lang="en-US" sz="1400" dirty="0">
                <a:solidFill>
                  <a:srgbClr val="002060"/>
                </a:solidFill>
              </a:rPr>
              <a:t>Checkout your dashboard, It will list your:</a:t>
            </a:r>
          </a:p>
          <a:p>
            <a:pPr marL="285750" indent="-285750">
              <a:buFont typeface="Arial" panose="020B0604020202020204" pitchFamily="34" charset="0"/>
              <a:buChar char="•"/>
            </a:pPr>
            <a:r>
              <a:rPr lang="en-US" sz="1400" dirty="0">
                <a:solidFill>
                  <a:srgbClr val="002060"/>
                </a:solidFill>
              </a:rPr>
              <a:t>23 units, with start dates and end dates</a:t>
            </a:r>
          </a:p>
          <a:p>
            <a:pPr marL="285750" indent="-285750">
              <a:buFont typeface="Arial" panose="020B0604020202020204" pitchFamily="34" charset="0"/>
              <a:buChar char="•"/>
            </a:pPr>
            <a:r>
              <a:rPr lang="en-US" sz="1400" dirty="0">
                <a:solidFill>
                  <a:srgbClr val="002060"/>
                </a:solidFill>
              </a:rPr>
              <a:t>Show you your course</a:t>
            </a:r>
          </a:p>
          <a:p>
            <a:pPr marL="285750" indent="-285750">
              <a:buFont typeface="Arial" panose="020B0604020202020204" pitchFamily="34" charset="0"/>
              <a:buChar char="•"/>
            </a:pPr>
            <a:r>
              <a:rPr lang="en-US" sz="1400" dirty="0">
                <a:solidFill>
                  <a:srgbClr val="002060"/>
                </a:solidFill>
              </a:rPr>
              <a:t>Show you your progress</a:t>
            </a:r>
          </a:p>
          <a:p>
            <a:pPr marL="285750" indent="-285750">
              <a:buFont typeface="Arial" panose="020B0604020202020204" pitchFamily="34" charset="0"/>
              <a:buChar char="•"/>
            </a:pPr>
            <a:r>
              <a:rPr lang="en-US" sz="1400" dirty="0">
                <a:solidFill>
                  <a:srgbClr val="002060"/>
                </a:solidFill>
              </a:rPr>
              <a:t>Display navigation side panels</a:t>
            </a:r>
          </a:p>
          <a:p>
            <a:endParaRPr lang="en-US" dirty="0"/>
          </a:p>
        </p:txBody>
      </p:sp>
      <p:sp>
        <p:nvSpPr>
          <p:cNvPr id="4" name="Content Placeholder 3">
            <a:extLst>
              <a:ext uri="{FF2B5EF4-FFF2-40B4-BE49-F238E27FC236}">
                <a16:creationId xmlns:a16="http://schemas.microsoft.com/office/drawing/2014/main" id="{5862C867-C00B-4B44-AE9B-3375F313E9A8}"/>
              </a:ext>
            </a:extLst>
          </p:cNvPr>
          <p:cNvSpPr>
            <a:spLocks noGrp="1"/>
          </p:cNvSpPr>
          <p:nvPr>
            <p:ph sz="half" idx="2"/>
          </p:nvPr>
        </p:nvSpPr>
        <p:spPr/>
        <p:txBody>
          <a:bodyPr>
            <a:normAutofit lnSpcReduction="10000"/>
          </a:bodyPr>
          <a:lstStyle/>
          <a:p>
            <a:r>
              <a:rPr lang="en-US" sz="1600" dirty="0">
                <a:solidFill>
                  <a:srgbClr val="002060"/>
                </a:solidFill>
              </a:rPr>
              <a:t>Clicking on your name (top right hand corner) has a few secret shortcuts:</a:t>
            </a:r>
          </a:p>
          <a:p>
            <a:pPr marL="285750" indent="-285750">
              <a:buFont typeface="Arial" panose="020B0604020202020204" pitchFamily="34" charset="0"/>
              <a:buChar char="•"/>
            </a:pPr>
            <a:r>
              <a:rPr lang="en-US" sz="1400" dirty="0">
                <a:solidFill>
                  <a:srgbClr val="002060"/>
                </a:solidFill>
              </a:rPr>
              <a:t>Your Profile is found here</a:t>
            </a:r>
          </a:p>
          <a:p>
            <a:pPr marL="285750" indent="-285750">
              <a:buFont typeface="Arial" panose="020B0604020202020204" pitchFamily="34" charset="0"/>
              <a:buChar char="•"/>
            </a:pPr>
            <a:r>
              <a:rPr lang="en-US" sz="1400" dirty="0">
                <a:solidFill>
                  <a:srgbClr val="002060"/>
                </a:solidFill>
              </a:rPr>
              <a:t>Progress wheels</a:t>
            </a:r>
          </a:p>
          <a:p>
            <a:pPr marL="285750" indent="-285750">
              <a:buFont typeface="Arial" panose="020B0604020202020204" pitchFamily="34" charset="0"/>
              <a:buChar char="•"/>
            </a:pPr>
            <a:r>
              <a:rPr lang="en-US" sz="1400" dirty="0">
                <a:solidFill>
                  <a:srgbClr val="002060"/>
                </a:solidFill>
              </a:rPr>
              <a:t>Grades</a:t>
            </a:r>
          </a:p>
          <a:p>
            <a:endParaRPr lang="en-US" sz="1000" dirty="0">
              <a:solidFill>
                <a:srgbClr val="002060"/>
              </a:solidFill>
            </a:endParaRPr>
          </a:p>
          <a:p>
            <a:r>
              <a:rPr lang="en-US" sz="1600" dirty="0">
                <a:solidFill>
                  <a:srgbClr val="002060"/>
                </a:solidFill>
              </a:rPr>
              <a:t>When you have completed a task:</a:t>
            </a:r>
          </a:p>
          <a:p>
            <a:pPr marL="285750" indent="-285750">
              <a:buFont typeface="Arial" panose="020B0604020202020204" pitchFamily="34" charset="0"/>
              <a:buChar char="•"/>
            </a:pPr>
            <a:r>
              <a:rPr lang="en-US" sz="1400" dirty="0">
                <a:solidFill>
                  <a:srgbClr val="002060"/>
                </a:solidFill>
              </a:rPr>
              <a:t>A red cross next to a Task means you are required to reattempt it</a:t>
            </a:r>
          </a:p>
          <a:p>
            <a:pPr marL="285750" indent="-285750">
              <a:buFont typeface="Arial" panose="020B0604020202020204" pitchFamily="34" charset="0"/>
              <a:buChar char="•"/>
            </a:pPr>
            <a:r>
              <a:rPr lang="en-US" sz="1400" dirty="0">
                <a:solidFill>
                  <a:srgbClr val="002060"/>
                </a:solidFill>
              </a:rPr>
              <a:t>Green ticks signifies “correct”</a:t>
            </a:r>
          </a:p>
          <a:p>
            <a:pPr marL="285750" indent="-285750">
              <a:buFont typeface="Arial" panose="020B0604020202020204" pitchFamily="34" charset="0"/>
              <a:buChar char="•"/>
            </a:pPr>
            <a:r>
              <a:rPr lang="en-US" sz="1400" dirty="0">
                <a:solidFill>
                  <a:srgbClr val="002060"/>
                </a:solidFill>
              </a:rPr>
              <a:t>Please read your assessor feedback </a:t>
            </a:r>
          </a:p>
          <a:p>
            <a:pPr lvl="3" indent="0">
              <a:buNone/>
            </a:pPr>
            <a:endParaRPr lang="en-US" sz="1200" dirty="0"/>
          </a:p>
          <a:p>
            <a:pPr lvl="3" indent="0">
              <a:buNone/>
            </a:pPr>
            <a:endParaRPr lang="en-US" sz="1200" dirty="0">
              <a:solidFill>
                <a:schemeClr val="tx1"/>
              </a:solidFill>
            </a:endParaRPr>
          </a:p>
        </p:txBody>
      </p:sp>
      <p:pic>
        <p:nvPicPr>
          <p:cNvPr id="5" name="2018-08-02 13.12 Orientation MPA New England Webinar_edited">
            <a:hlinkClick r:id="" action="ppaction://media"/>
            <a:extLst>
              <a:ext uri="{FF2B5EF4-FFF2-40B4-BE49-F238E27FC236}">
                <a16:creationId xmlns:a16="http://schemas.microsoft.com/office/drawing/2014/main" id="{1174A3DA-E68B-42A9-8BE4-A22094C9BF5C}"/>
              </a:ext>
            </a:extLst>
          </p:cNvPr>
          <p:cNvPicPr>
            <a:picLocks noChangeAspect="1"/>
          </p:cNvPicPr>
          <p:nvPr>
            <a:audioFile r:link="rId1"/>
            <p:extLst>
              <p:ext uri="{DAA4B4D4-6D71-4841-9C94-3DE7FCFB9230}">
                <p14:media xmlns:p14="http://schemas.microsoft.com/office/powerpoint/2010/main" r:embed="rId2">
                  <p14:trim st="643000" end="492824"/>
                </p14:media>
              </p:ext>
            </p:extLst>
          </p:nvPr>
        </p:nvPicPr>
        <p:blipFill>
          <a:blip r:embed="rId4"/>
          <a:stretch>
            <a:fillRect/>
          </a:stretch>
        </p:blipFill>
        <p:spPr>
          <a:xfrm>
            <a:off x="214408" y="1216526"/>
            <a:ext cx="244475" cy="244475"/>
          </a:xfrm>
          <a:prstGeom prst="rect">
            <a:avLst/>
          </a:prstGeom>
        </p:spPr>
      </p:pic>
      <p:pic>
        <p:nvPicPr>
          <p:cNvPr id="6" name="Picture 5"/>
          <p:cNvPicPr>
            <a:picLocks noChangeAspect="1"/>
          </p:cNvPicPr>
          <p:nvPr/>
        </p:nvPicPr>
        <p:blipFill>
          <a:blip r:embed="rId5"/>
          <a:stretch>
            <a:fillRect/>
          </a:stretch>
        </p:blipFill>
        <p:spPr>
          <a:xfrm>
            <a:off x="777902" y="3010694"/>
            <a:ext cx="3057525" cy="990600"/>
          </a:xfrm>
          <a:prstGeom prst="rect">
            <a:avLst/>
          </a:prstGeom>
        </p:spPr>
      </p:pic>
    </p:spTree>
    <p:extLst>
      <p:ext uri="{BB962C8B-B14F-4D97-AF65-F5344CB8AC3E}">
        <p14:creationId xmlns:p14="http://schemas.microsoft.com/office/powerpoint/2010/main" val="344137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t>Dashboard</a:t>
            </a:r>
          </a:p>
        </p:txBody>
      </p:sp>
      <p:pic>
        <p:nvPicPr>
          <p:cNvPr id="4" name="Content Placeholder 3"/>
          <p:cNvPicPr>
            <a:picLocks noGrp="1" noChangeAspect="1"/>
          </p:cNvPicPr>
          <p:nvPr>
            <p:ph sz="half" idx="1"/>
          </p:nvPr>
        </p:nvPicPr>
        <p:blipFill>
          <a:blip r:embed="rId2"/>
          <a:stretch>
            <a:fillRect/>
          </a:stretch>
        </p:blipFill>
        <p:spPr>
          <a:xfrm>
            <a:off x="838200" y="1753907"/>
            <a:ext cx="4472269" cy="4423056"/>
          </a:xfrm>
          <a:prstGeom prst="rect">
            <a:avLst/>
          </a:prstGeom>
        </p:spPr>
      </p:pic>
      <p:sp>
        <p:nvSpPr>
          <p:cNvPr id="5" name="Content Placeholder 4"/>
          <p:cNvSpPr>
            <a:spLocks noGrp="1"/>
          </p:cNvSpPr>
          <p:nvPr>
            <p:ph sz="half" idx="2"/>
          </p:nvPr>
        </p:nvSpPr>
        <p:spPr>
          <a:xfrm>
            <a:off x="5906278" y="1753907"/>
            <a:ext cx="5850293" cy="2769170"/>
          </a:xfrm>
        </p:spPr>
        <p:txBody>
          <a:bodyPr>
            <a:normAutofit fontScale="92500" lnSpcReduction="10000"/>
          </a:bodyPr>
          <a:lstStyle/>
          <a:p>
            <a:r>
              <a:rPr lang="en-AU" sz="1800" dirty="0">
                <a:solidFill>
                  <a:srgbClr val="002060"/>
                </a:solidFill>
              </a:rPr>
              <a:t>Orange – In Progress</a:t>
            </a:r>
          </a:p>
          <a:p>
            <a:r>
              <a:rPr lang="en-AU" sz="1800" dirty="0">
                <a:solidFill>
                  <a:srgbClr val="002060"/>
                </a:solidFill>
              </a:rPr>
              <a:t>Grey – Pending</a:t>
            </a:r>
          </a:p>
          <a:p>
            <a:r>
              <a:rPr lang="en-AU" sz="1800" dirty="0">
                <a:solidFill>
                  <a:srgbClr val="002060"/>
                </a:solidFill>
              </a:rPr>
              <a:t>Green – Completed</a:t>
            </a:r>
          </a:p>
          <a:p>
            <a:r>
              <a:rPr lang="en-AU" sz="1800" dirty="0">
                <a:solidFill>
                  <a:srgbClr val="002060"/>
                </a:solidFill>
              </a:rPr>
              <a:t>Then on the page you will see my courses, course stats, course analysis</a:t>
            </a:r>
          </a:p>
          <a:p>
            <a:r>
              <a:rPr lang="en-AU" sz="1800" dirty="0">
                <a:solidFill>
                  <a:srgbClr val="002060"/>
                </a:solidFill>
              </a:rPr>
              <a:t>And then at the bottom is </a:t>
            </a:r>
            <a:r>
              <a:rPr lang="en-AU" sz="1800" b="1" dirty="0">
                <a:solidFill>
                  <a:srgbClr val="92D050"/>
                </a:solidFill>
              </a:rPr>
              <a:t>Recent feedback </a:t>
            </a:r>
            <a:r>
              <a:rPr lang="en-AU" sz="1800" dirty="0">
                <a:solidFill>
                  <a:srgbClr val="002060"/>
                </a:solidFill>
              </a:rPr>
              <a:t>with your grade and feedback summary</a:t>
            </a:r>
          </a:p>
        </p:txBody>
      </p:sp>
      <p:pic>
        <p:nvPicPr>
          <p:cNvPr id="6" name="Picture 5"/>
          <p:cNvPicPr>
            <a:picLocks noChangeAspect="1"/>
          </p:cNvPicPr>
          <p:nvPr/>
        </p:nvPicPr>
        <p:blipFill>
          <a:blip r:embed="rId3"/>
          <a:stretch>
            <a:fillRect/>
          </a:stretch>
        </p:blipFill>
        <p:spPr>
          <a:xfrm>
            <a:off x="8873607" y="574381"/>
            <a:ext cx="1962150" cy="447675"/>
          </a:xfrm>
          <a:prstGeom prst="rect">
            <a:avLst/>
          </a:prstGeom>
        </p:spPr>
      </p:pic>
      <p:pic>
        <p:nvPicPr>
          <p:cNvPr id="3" name="Picture 2">
            <a:extLst>
              <a:ext uri="{FF2B5EF4-FFF2-40B4-BE49-F238E27FC236}">
                <a16:creationId xmlns:a16="http://schemas.microsoft.com/office/drawing/2014/main" id="{CD3B3A54-5568-4DE7-979B-FE04E274AB89}"/>
              </a:ext>
            </a:extLst>
          </p:cNvPr>
          <p:cNvPicPr>
            <a:picLocks noChangeAspect="1"/>
          </p:cNvPicPr>
          <p:nvPr/>
        </p:nvPicPr>
        <p:blipFill>
          <a:blip r:embed="rId4"/>
          <a:stretch>
            <a:fillRect/>
          </a:stretch>
        </p:blipFill>
        <p:spPr>
          <a:xfrm>
            <a:off x="5906277" y="4523077"/>
            <a:ext cx="6148873" cy="1653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1459876"/>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20E4-CE49-42F7-9A14-7CD790F42F3B}"/>
              </a:ext>
            </a:extLst>
          </p:cNvPr>
          <p:cNvSpPr>
            <a:spLocks noGrp="1"/>
          </p:cNvSpPr>
          <p:nvPr>
            <p:ph type="title"/>
          </p:nvPr>
        </p:nvSpPr>
        <p:spPr/>
        <p:txBody>
          <a:bodyPr/>
          <a:lstStyle/>
          <a:p>
            <a:pPr algn="ctr"/>
            <a:r>
              <a:rPr lang="en-US" dirty="0"/>
              <a:t>Messaging</a:t>
            </a:r>
          </a:p>
        </p:txBody>
      </p:sp>
      <p:sp>
        <p:nvSpPr>
          <p:cNvPr id="3" name="Content Placeholder 2"/>
          <p:cNvSpPr>
            <a:spLocks noGrp="1"/>
          </p:cNvSpPr>
          <p:nvPr>
            <p:ph idx="1"/>
          </p:nvPr>
        </p:nvSpPr>
        <p:spPr/>
        <p:txBody>
          <a:bodyPr/>
          <a:lstStyle/>
          <a:p>
            <a:r>
              <a:rPr lang="en-AU" sz="1500" b="1" dirty="0">
                <a:solidFill>
                  <a:schemeClr val="tx1"/>
                </a:solidFill>
              </a:rPr>
              <a:t>I need to contact my assessor, how can I do this?</a:t>
            </a:r>
          </a:p>
          <a:p>
            <a:r>
              <a:rPr lang="en-AU" sz="1500" dirty="0"/>
              <a:t>You can click on ‘Message My Teacher’ which is located on the top right hand side of your Portal:</a:t>
            </a:r>
          </a:p>
          <a:p>
            <a:endParaRPr lang="en-AU" sz="2000" dirty="0"/>
          </a:p>
          <a:p>
            <a:endParaRPr lang="en-AU" sz="200" dirty="0"/>
          </a:p>
          <a:p>
            <a:r>
              <a:rPr lang="en-AU" sz="1500" b="1" dirty="0">
                <a:solidFill>
                  <a:schemeClr val="tx1"/>
                </a:solidFill>
              </a:rPr>
              <a:t>Can I message my Student Engagement Officer through my Portal?</a:t>
            </a:r>
          </a:p>
          <a:p>
            <a:r>
              <a:rPr lang="en-AU" sz="1500" dirty="0"/>
              <a:t>Yes – you can click on the envelope on the left hand side of your name, then type in the name of the person you would like to message:</a:t>
            </a:r>
          </a:p>
          <a:p>
            <a:endParaRPr lang="en-AU" sz="1800" dirty="0"/>
          </a:p>
        </p:txBody>
      </p:sp>
      <p:pic>
        <p:nvPicPr>
          <p:cNvPr id="5" name="Picture 4"/>
          <p:cNvPicPr>
            <a:picLocks noChangeAspect="1"/>
          </p:cNvPicPr>
          <p:nvPr/>
        </p:nvPicPr>
        <p:blipFill>
          <a:blip r:embed="rId2"/>
          <a:stretch>
            <a:fillRect/>
          </a:stretch>
        </p:blipFill>
        <p:spPr>
          <a:xfrm>
            <a:off x="914400" y="2543855"/>
            <a:ext cx="1333500" cy="790575"/>
          </a:xfrm>
          <a:prstGeom prst="rect">
            <a:avLst/>
          </a:prstGeom>
          <a:ln w="3175">
            <a:solidFill>
              <a:schemeClr val="tx1"/>
            </a:solidFill>
          </a:ln>
        </p:spPr>
      </p:pic>
      <p:pic>
        <p:nvPicPr>
          <p:cNvPr id="6" name="Picture 5"/>
          <p:cNvPicPr>
            <a:picLocks noChangeAspect="1"/>
          </p:cNvPicPr>
          <p:nvPr/>
        </p:nvPicPr>
        <p:blipFill>
          <a:blip r:embed="rId3"/>
          <a:stretch>
            <a:fillRect/>
          </a:stretch>
        </p:blipFill>
        <p:spPr>
          <a:xfrm>
            <a:off x="884464" y="4602581"/>
            <a:ext cx="2242457" cy="1409544"/>
          </a:xfrm>
          <a:prstGeom prst="rect">
            <a:avLst/>
          </a:prstGeom>
          <a:ln w="3175">
            <a:solidFill>
              <a:schemeClr val="tx1"/>
            </a:solidFill>
          </a:ln>
        </p:spPr>
      </p:pic>
    </p:spTree>
    <p:extLst>
      <p:ext uri="{BB962C8B-B14F-4D97-AF65-F5344CB8AC3E}">
        <p14:creationId xmlns:p14="http://schemas.microsoft.com/office/powerpoint/2010/main" val="12906698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8462-92CF-4B1D-8374-7FF62BCDABD4}"/>
              </a:ext>
            </a:extLst>
          </p:cNvPr>
          <p:cNvSpPr>
            <a:spLocks noGrp="1"/>
          </p:cNvSpPr>
          <p:nvPr>
            <p:ph type="title"/>
          </p:nvPr>
        </p:nvSpPr>
        <p:spPr/>
        <p:txBody>
          <a:bodyPr/>
          <a:lstStyle/>
          <a:p>
            <a:r>
              <a:rPr lang="en-US" dirty="0"/>
              <a:t>             Assessment Management </a:t>
            </a:r>
          </a:p>
        </p:txBody>
      </p:sp>
      <p:sp>
        <p:nvSpPr>
          <p:cNvPr id="3" name="Content Placeholder 2">
            <a:extLst>
              <a:ext uri="{FF2B5EF4-FFF2-40B4-BE49-F238E27FC236}">
                <a16:creationId xmlns:a16="http://schemas.microsoft.com/office/drawing/2014/main" id="{A6D18D04-EA15-4F28-9068-BAE2717D7BFA}"/>
              </a:ext>
            </a:extLst>
          </p:cNvPr>
          <p:cNvSpPr>
            <a:spLocks noGrp="1"/>
          </p:cNvSpPr>
          <p:nvPr>
            <p:ph sz="half" idx="1"/>
          </p:nvPr>
        </p:nvSpPr>
        <p:spPr>
          <a:xfrm>
            <a:off x="838200" y="1866121"/>
            <a:ext cx="5181600" cy="4310841"/>
          </a:xfrm>
        </p:spPr>
        <p:txBody>
          <a:bodyPr>
            <a:normAutofit lnSpcReduction="10000"/>
          </a:bodyPr>
          <a:lstStyle/>
          <a:p>
            <a:r>
              <a:rPr lang="en-US" dirty="0">
                <a:solidFill>
                  <a:srgbClr val="002060"/>
                </a:solidFill>
              </a:rPr>
              <a:t>As an example </a:t>
            </a:r>
          </a:p>
          <a:p>
            <a:r>
              <a:rPr lang="en-US" dirty="0">
                <a:solidFill>
                  <a:srgbClr val="002060"/>
                </a:solidFill>
              </a:rPr>
              <a:t>Handle Medical Specimens</a:t>
            </a:r>
          </a:p>
          <a:p>
            <a:r>
              <a:rPr lang="en-US" dirty="0">
                <a:solidFill>
                  <a:srgbClr val="002060"/>
                </a:solidFill>
              </a:rPr>
              <a:t>Has  	4 assessment tasks, </a:t>
            </a:r>
          </a:p>
          <a:p>
            <a:r>
              <a:rPr lang="en-US" dirty="0">
                <a:solidFill>
                  <a:srgbClr val="002060"/>
                </a:solidFill>
              </a:rPr>
              <a:t>	Two webinars </a:t>
            </a:r>
          </a:p>
          <a:p>
            <a:r>
              <a:rPr lang="en-US" dirty="0">
                <a:solidFill>
                  <a:srgbClr val="002060"/>
                </a:solidFill>
              </a:rPr>
              <a:t>	and PPTS  </a:t>
            </a:r>
          </a:p>
          <a:p>
            <a:r>
              <a:rPr lang="en-US" dirty="0">
                <a:solidFill>
                  <a:srgbClr val="002060"/>
                </a:solidFill>
              </a:rPr>
              <a:t>To be 100% completed </a:t>
            </a:r>
          </a:p>
          <a:p>
            <a:r>
              <a:rPr lang="en-US" sz="2000" dirty="0">
                <a:solidFill>
                  <a:srgbClr val="002060"/>
                </a:solidFill>
              </a:rPr>
              <a:t>Check your grades and profile (under your name) once you have completed a few tasks </a:t>
            </a:r>
          </a:p>
        </p:txBody>
      </p:sp>
      <p:pic>
        <p:nvPicPr>
          <p:cNvPr id="5" name="Content Placeholder 4">
            <a:extLst>
              <a:ext uri="{FF2B5EF4-FFF2-40B4-BE49-F238E27FC236}">
                <a16:creationId xmlns:a16="http://schemas.microsoft.com/office/drawing/2014/main" id="{3B0078A1-F9E8-49C7-A571-89127C807A57}"/>
              </a:ext>
            </a:extLst>
          </p:cNvPr>
          <p:cNvPicPr>
            <a:picLocks noGrp="1" noChangeAspect="1"/>
          </p:cNvPicPr>
          <p:nvPr>
            <p:ph sz="half" idx="2"/>
          </p:nvPr>
        </p:nvPicPr>
        <p:blipFill rotWithShape="1">
          <a:blip r:embed="rId2"/>
          <a:srcRect t="11032"/>
          <a:stretch/>
        </p:blipFill>
        <p:spPr>
          <a:xfrm>
            <a:off x="5365566" y="1670180"/>
            <a:ext cx="6736238" cy="252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4FA368D-2227-419F-9A79-568BAB267E1C}"/>
              </a:ext>
            </a:extLst>
          </p:cNvPr>
          <p:cNvPicPr>
            <a:picLocks noChangeAspect="1"/>
          </p:cNvPicPr>
          <p:nvPr/>
        </p:nvPicPr>
        <p:blipFill rotWithShape="1">
          <a:blip r:embed="rId3"/>
          <a:srcRect t="14150" b="11796"/>
          <a:stretch/>
        </p:blipFill>
        <p:spPr>
          <a:xfrm>
            <a:off x="6518519" y="5290457"/>
            <a:ext cx="4088691" cy="732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9166782"/>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Resubmitting a Knowledge Quiz</a:t>
            </a:r>
            <a:endParaRPr lang="en-AU" dirty="0"/>
          </a:p>
        </p:txBody>
      </p:sp>
      <p:sp>
        <p:nvSpPr>
          <p:cNvPr id="3" name="Content Placeholder 2"/>
          <p:cNvSpPr>
            <a:spLocks noGrp="1"/>
          </p:cNvSpPr>
          <p:nvPr>
            <p:ph sz="half" idx="1"/>
          </p:nvPr>
        </p:nvSpPr>
        <p:spPr>
          <a:xfrm>
            <a:off x="2293495" y="1879867"/>
            <a:ext cx="9293901" cy="4430991"/>
          </a:xfrm>
        </p:spPr>
        <p:txBody>
          <a:bodyPr>
            <a:normAutofit/>
          </a:bodyPr>
          <a:lstStyle/>
          <a:p>
            <a:r>
              <a:rPr lang="en-AU" sz="1600" dirty="0">
                <a:solidFill>
                  <a:srgbClr val="002060"/>
                </a:solidFill>
              </a:rPr>
              <a:t>You are required to get 100% in the Knowledge Quizzes. Expand your right hand side navigation panel to reveal what answers require review:</a:t>
            </a:r>
          </a:p>
          <a:p>
            <a:r>
              <a:rPr lang="en-AU" sz="1600" dirty="0">
                <a:solidFill>
                  <a:schemeClr val="accent6">
                    <a:lumMod val="75000"/>
                  </a:schemeClr>
                </a:solidFill>
              </a:rPr>
              <a:t>Green</a:t>
            </a:r>
            <a:r>
              <a:rPr lang="en-AU" sz="1600" dirty="0">
                <a:solidFill>
                  <a:schemeClr val="tx1">
                    <a:lumMod val="95000"/>
                    <a:lumOff val="5000"/>
                  </a:schemeClr>
                </a:solidFill>
              </a:rPr>
              <a:t> – </a:t>
            </a:r>
            <a:r>
              <a:rPr lang="en-AU" sz="1600" dirty="0">
                <a:solidFill>
                  <a:srgbClr val="002060"/>
                </a:solidFill>
              </a:rPr>
              <a:t>answer is correct</a:t>
            </a:r>
          </a:p>
          <a:p>
            <a:r>
              <a:rPr lang="en-AU" sz="1600" dirty="0">
                <a:solidFill>
                  <a:srgbClr val="EE8640"/>
                </a:solidFill>
              </a:rPr>
              <a:t>Orange</a:t>
            </a:r>
            <a:r>
              <a:rPr lang="en-AU" sz="1600" dirty="0">
                <a:solidFill>
                  <a:schemeClr val="tx1">
                    <a:lumMod val="95000"/>
                    <a:lumOff val="5000"/>
                  </a:schemeClr>
                </a:solidFill>
              </a:rPr>
              <a:t> – </a:t>
            </a:r>
            <a:r>
              <a:rPr lang="en-AU" sz="1600" dirty="0">
                <a:solidFill>
                  <a:srgbClr val="002060"/>
                </a:solidFill>
              </a:rPr>
              <a:t>answer is partially correct</a:t>
            </a:r>
          </a:p>
          <a:p>
            <a:r>
              <a:rPr lang="en-AU" sz="1600" dirty="0">
                <a:solidFill>
                  <a:srgbClr val="FF0000"/>
                </a:solidFill>
              </a:rPr>
              <a:t>Red</a:t>
            </a:r>
            <a:r>
              <a:rPr lang="en-AU" sz="1600" dirty="0">
                <a:solidFill>
                  <a:schemeClr val="tx1">
                    <a:lumMod val="95000"/>
                    <a:lumOff val="5000"/>
                  </a:schemeClr>
                </a:solidFill>
              </a:rPr>
              <a:t> – </a:t>
            </a:r>
            <a:r>
              <a:rPr lang="en-AU" sz="1600" dirty="0">
                <a:solidFill>
                  <a:srgbClr val="002060"/>
                </a:solidFill>
              </a:rPr>
              <a:t>answer is incorrect</a:t>
            </a:r>
          </a:p>
          <a:p>
            <a:r>
              <a:rPr lang="en-AU" sz="1600" dirty="0">
                <a:solidFill>
                  <a:srgbClr val="002060"/>
                </a:solidFill>
              </a:rPr>
              <a:t>Then you need to re-attempt the Quiz</a:t>
            </a:r>
            <a:r>
              <a:rPr lang="en-AU" sz="1600" dirty="0">
                <a:solidFill>
                  <a:schemeClr val="tx1">
                    <a:lumMod val="95000"/>
                    <a:lumOff val="5000"/>
                  </a:schemeClr>
                </a:solidFill>
              </a:rPr>
              <a:t>: </a:t>
            </a:r>
          </a:p>
          <a:p>
            <a:r>
              <a:rPr lang="en-AU" sz="1600" dirty="0">
                <a:solidFill>
                  <a:srgbClr val="002060"/>
                </a:solidFill>
              </a:rPr>
              <a:t>Your original responses will go across into the new attempt.</a:t>
            </a:r>
          </a:p>
          <a:p>
            <a:r>
              <a:rPr lang="en-AU" sz="1600" dirty="0">
                <a:solidFill>
                  <a:srgbClr val="002060"/>
                </a:solidFill>
              </a:rPr>
              <a:t>Alter the incorrect answers then click Submit all and Finish.</a:t>
            </a:r>
          </a:p>
        </p:txBody>
      </p:sp>
      <p:pic>
        <p:nvPicPr>
          <p:cNvPr id="5" name="Picture 4"/>
          <p:cNvPicPr>
            <a:picLocks noChangeAspect="1"/>
          </p:cNvPicPr>
          <p:nvPr/>
        </p:nvPicPr>
        <p:blipFill>
          <a:blip r:embed="rId2"/>
          <a:stretch>
            <a:fillRect/>
          </a:stretch>
        </p:blipFill>
        <p:spPr>
          <a:xfrm>
            <a:off x="6825066" y="2945911"/>
            <a:ext cx="1790700" cy="838200"/>
          </a:xfrm>
          <a:prstGeom prst="rect">
            <a:avLst/>
          </a:prstGeom>
        </p:spPr>
      </p:pic>
      <p:pic>
        <p:nvPicPr>
          <p:cNvPr id="6" name="Picture 5"/>
          <p:cNvPicPr>
            <a:picLocks noChangeAspect="1"/>
          </p:cNvPicPr>
          <p:nvPr/>
        </p:nvPicPr>
        <p:blipFill>
          <a:blip r:embed="rId3"/>
          <a:stretch>
            <a:fillRect/>
          </a:stretch>
        </p:blipFill>
        <p:spPr>
          <a:xfrm>
            <a:off x="6825066" y="4100322"/>
            <a:ext cx="1190625" cy="409575"/>
          </a:xfrm>
          <a:prstGeom prst="rect">
            <a:avLst/>
          </a:prstGeom>
        </p:spPr>
      </p:pic>
    </p:spTree>
    <p:extLst>
      <p:ext uri="{BB962C8B-B14F-4D97-AF65-F5344CB8AC3E}">
        <p14:creationId xmlns:p14="http://schemas.microsoft.com/office/powerpoint/2010/main" val="246937622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C69A-B478-457A-8ACA-2B9092E80772}"/>
              </a:ext>
            </a:extLst>
          </p:cNvPr>
          <p:cNvSpPr>
            <a:spLocks noGrp="1"/>
          </p:cNvSpPr>
          <p:nvPr>
            <p:ph type="title"/>
          </p:nvPr>
        </p:nvSpPr>
        <p:spPr/>
        <p:txBody>
          <a:bodyPr/>
          <a:lstStyle/>
          <a:p>
            <a:pPr algn="ctr"/>
            <a:r>
              <a:rPr lang="en-US" sz="3200" dirty="0"/>
              <a:t>Review previous attempt, then reattempt </a:t>
            </a:r>
          </a:p>
        </p:txBody>
      </p:sp>
      <p:sp>
        <p:nvSpPr>
          <p:cNvPr id="3" name="Content Placeholder 2">
            <a:extLst>
              <a:ext uri="{FF2B5EF4-FFF2-40B4-BE49-F238E27FC236}">
                <a16:creationId xmlns:a16="http://schemas.microsoft.com/office/drawing/2014/main" id="{47BD66B2-A465-4C7D-9AA1-7DBF724A06A9}"/>
              </a:ext>
            </a:extLst>
          </p:cNvPr>
          <p:cNvSpPr>
            <a:spLocks noGrp="1"/>
          </p:cNvSpPr>
          <p:nvPr>
            <p:ph idx="1"/>
          </p:nvPr>
        </p:nvSpPr>
        <p:spPr>
          <a:xfrm>
            <a:off x="838200" y="1632856"/>
            <a:ext cx="10515600" cy="4590661"/>
          </a:xfrm>
        </p:spPr>
        <p:txBody>
          <a:bodyPr>
            <a:normAutofit fontScale="25000" lnSpcReduction="20000"/>
          </a:bodyPr>
          <a:lstStyle/>
          <a:p>
            <a:r>
              <a:rPr lang="en-US" sz="6400" dirty="0">
                <a:solidFill>
                  <a:srgbClr val="002060"/>
                </a:solidFill>
              </a:rPr>
              <a:t>This answer is not 100% correct, it has been partially marked correct. It will have to be reviewed and </a:t>
            </a:r>
            <a:r>
              <a:rPr lang="en-US" sz="6400" dirty="0">
                <a:solidFill>
                  <a:srgbClr val="92D050"/>
                </a:solidFill>
              </a:rPr>
              <a:t>reattempted </a:t>
            </a:r>
          </a:p>
          <a:p>
            <a:endParaRPr lang="en-US" sz="2000" dirty="0">
              <a:solidFill>
                <a:srgbClr val="92D050"/>
              </a:solidFill>
            </a:endParaRPr>
          </a:p>
          <a:p>
            <a:endParaRPr lang="en-US" sz="2000" dirty="0">
              <a:solidFill>
                <a:srgbClr val="92D050"/>
              </a:solidFill>
            </a:endParaRPr>
          </a:p>
          <a:p>
            <a:endParaRPr lang="en-US" sz="2000" dirty="0">
              <a:solidFill>
                <a:srgbClr val="92D050"/>
              </a:solidFill>
            </a:endParaRPr>
          </a:p>
          <a:p>
            <a:endParaRPr lang="en-US" sz="2000" dirty="0">
              <a:solidFill>
                <a:srgbClr val="92D050"/>
              </a:solidFill>
            </a:endParaRPr>
          </a:p>
          <a:p>
            <a:endParaRPr lang="en-US" sz="2000" dirty="0">
              <a:solidFill>
                <a:srgbClr val="92D050"/>
              </a:solidFill>
            </a:endParaRPr>
          </a:p>
          <a:p>
            <a:endParaRPr lang="en-US" sz="2000" dirty="0">
              <a:solidFill>
                <a:srgbClr val="002060"/>
              </a:solidFill>
            </a:endParaRPr>
          </a:p>
          <a:p>
            <a:endParaRPr lang="en-US" sz="2000" dirty="0">
              <a:solidFill>
                <a:srgbClr val="002060"/>
              </a:solidFill>
            </a:endParaRPr>
          </a:p>
          <a:p>
            <a:endParaRPr lang="en-US" sz="2000" dirty="0">
              <a:solidFill>
                <a:srgbClr val="002060"/>
              </a:solidFill>
            </a:endParaRPr>
          </a:p>
          <a:p>
            <a:endParaRPr lang="en-US" sz="2000" dirty="0">
              <a:solidFill>
                <a:srgbClr val="002060"/>
              </a:solidFill>
            </a:endParaRPr>
          </a:p>
          <a:p>
            <a:endParaRPr lang="en-US" sz="2000" dirty="0">
              <a:solidFill>
                <a:srgbClr val="002060"/>
              </a:solidFill>
            </a:endParaRPr>
          </a:p>
          <a:p>
            <a:endParaRPr lang="en-US" sz="2000" dirty="0">
              <a:solidFill>
                <a:srgbClr val="002060"/>
              </a:solidFill>
            </a:endParaRPr>
          </a:p>
          <a:p>
            <a:endParaRPr lang="en-US" sz="4500" dirty="0">
              <a:solidFill>
                <a:srgbClr val="002060"/>
              </a:solidFill>
            </a:endParaRPr>
          </a:p>
          <a:p>
            <a:r>
              <a:rPr lang="en-US" sz="7200" dirty="0">
                <a:solidFill>
                  <a:srgbClr val="002060"/>
                </a:solidFill>
              </a:rPr>
              <a:t>This student is reviewing question 12, now they will have to right click to open a new tab, reattempt  the quiz, while reattempting questions 12,13 and 21 then submitting and confirming its submitted. </a:t>
            </a:r>
          </a:p>
          <a:p>
            <a:r>
              <a:rPr lang="en-US" sz="2000" dirty="0">
                <a:solidFill>
                  <a:srgbClr val="002060"/>
                </a:solidFill>
              </a:rPr>
              <a:t> </a:t>
            </a:r>
          </a:p>
        </p:txBody>
      </p:sp>
      <p:pic>
        <p:nvPicPr>
          <p:cNvPr id="4" name="Picture 3">
            <a:extLst>
              <a:ext uri="{FF2B5EF4-FFF2-40B4-BE49-F238E27FC236}">
                <a16:creationId xmlns:a16="http://schemas.microsoft.com/office/drawing/2014/main" id="{E49B7C7B-F221-4A95-8CEB-323D2FEA5F63}"/>
              </a:ext>
            </a:extLst>
          </p:cNvPr>
          <p:cNvPicPr>
            <a:picLocks noChangeAspect="1"/>
          </p:cNvPicPr>
          <p:nvPr/>
        </p:nvPicPr>
        <p:blipFill>
          <a:blip r:embed="rId2"/>
          <a:stretch>
            <a:fillRect/>
          </a:stretch>
        </p:blipFill>
        <p:spPr>
          <a:xfrm>
            <a:off x="1113624" y="2344900"/>
            <a:ext cx="9252686" cy="2646978"/>
          </a:xfrm>
          <a:prstGeom prst="rect">
            <a:avLst/>
          </a:prstGeom>
        </p:spPr>
      </p:pic>
      <p:pic>
        <p:nvPicPr>
          <p:cNvPr id="5" name="Picture 4">
            <a:extLst>
              <a:ext uri="{FF2B5EF4-FFF2-40B4-BE49-F238E27FC236}">
                <a16:creationId xmlns:a16="http://schemas.microsoft.com/office/drawing/2014/main" id="{F0F5BDB5-C44B-4974-A9EB-5FD12A486614}"/>
              </a:ext>
            </a:extLst>
          </p:cNvPr>
          <p:cNvPicPr>
            <a:picLocks noChangeAspect="1"/>
          </p:cNvPicPr>
          <p:nvPr/>
        </p:nvPicPr>
        <p:blipFill>
          <a:blip r:embed="rId3"/>
          <a:stretch>
            <a:fillRect/>
          </a:stretch>
        </p:blipFill>
        <p:spPr>
          <a:xfrm>
            <a:off x="10442219" y="2344900"/>
            <a:ext cx="1552575" cy="1695450"/>
          </a:xfrm>
          <a:prstGeom prst="rect">
            <a:avLst/>
          </a:prstGeom>
        </p:spPr>
      </p:pic>
    </p:spTree>
    <p:extLst>
      <p:ext uri="{BB962C8B-B14F-4D97-AF65-F5344CB8AC3E}">
        <p14:creationId xmlns:p14="http://schemas.microsoft.com/office/powerpoint/2010/main" val="299282684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168D-D4A4-4F18-9783-1D97F74A8A08}"/>
              </a:ext>
            </a:extLst>
          </p:cNvPr>
          <p:cNvSpPr>
            <a:spLocks noGrp="1"/>
          </p:cNvSpPr>
          <p:nvPr>
            <p:ph type="title"/>
          </p:nvPr>
        </p:nvSpPr>
        <p:spPr/>
        <p:txBody>
          <a:bodyPr/>
          <a:lstStyle/>
          <a:p>
            <a:r>
              <a:rPr lang="en-US" dirty="0"/>
              <a:t>              Navigation panels </a:t>
            </a:r>
          </a:p>
        </p:txBody>
      </p:sp>
      <p:sp>
        <p:nvSpPr>
          <p:cNvPr id="3" name="Content Placeholder 2">
            <a:extLst>
              <a:ext uri="{FF2B5EF4-FFF2-40B4-BE49-F238E27FC236}">
                <a16:creationId xmlns:a16="http://schemas.microsoft.com/office/drawing/2014/main" id="{61C11F10-358D-4E14-8157-E93786E393A4}"/>
              </a:ext>
            </a:extLst>
          </p:cNvPr>
          <p:cNvSpPr>
            <a:spLocks noGrp="1"/>
          </p:cNvSpPr>
          <p:nvPr>
            <p:ph idx="1"/>
          </p:nvPr>
        </p:nvSpPr>
        <p:spPr/>
        <p:txBody>
          <a:bodyPr>
            <a:normAutofit/>
          </a:bodyPr>
          <a:lstStyle/>
          <a:p>
            <a:r>
              <a:rPr lang="en-US" sz="1800" dirty="0"/>
              <a:t>The Navy bar has a lot of hidden navigation tools. Messages, Notifications and further to the right is your name</a:t>
            </a:r>
          </a:p>
          <a:p>
            <a:r>
              <a:rPr lang="en-US" sz="1800" dirty="0"/>
              <a:t>Click on it for a drop down menu of </a:t>
            </a:r>
          </a:p>
          <a:p>
            <a:endParaRPr lang="en-US" sz="1800" dirty="0"/>
          </a:p>
          <a:p>
            <a:endParaRPr lang="en-US" sz="1800" dirty="0"/>
          </a:p>
          <a:p>
            <a:endParaRPr lang="en-US" sz="1800" dirty="0"/>
          </a:p>
          <a:p>
            <a:r>
              <a:rPr lang="en-US" sz="1800" dirty="0"/>
              <a:t>The three bars next to the logo, slide the black navigation panel open and closed</a:t>
            </a:r>
          </a:p>
          <a:p>
            <a:r>
              <a:rPr lang="en-US" sz="1800" dirty="0"/>
              <a:t>The small blue toggle (looks like a greater than symbol) opens and closes the right hand side panel </a:t>
            </a:r>
          </a:p>
          <a:p>
            <a:endParaRPr lang="en-US" sz="1800" dirty="0"/>
          </a:p>
        </p:txBody>
      </p:sp>
      <p:pic>
        <p:nvPicPr>
          <p:cNvPr id="4" name="Picture 3">
            <a:extLst>
              <a:ext uri="{FF2B5EF4-FFF2-40B4-BE49-F238E27FC236}">
                <a16:creationId xmlns:a16="http://schemas.microsoft.com/office/drawing/2014/main" id="{7DEC2AA5-A777-44E1-BEFF-151690175FBC}"/>
              </a:ext>
            </a:extLst>
          </p:cNvPr>
          <p:cNvPicPr>
            <a:picLocks noChangeAspect="1"/>
          </p:cNvPicPr>
          <p:nvPr/>
        </p:nvPicPr>
        <p:blipFill>
          <a:blip r:embed="rId2"/>
          <a:stretch>
            <a:fillRect/>
          </a:stretch>
        </p:blipFill>
        <p:spPr>
          <a:xfrm>
            <a:off x="5816665" y="2141668"/>
            <a:ext cx="5352078" cy="340276"/>
          </a:xfrm>
          <a:prstGeom prst="rect">
            <a:avLst/>
          </a:prstGeom>
        </p:spPr>
      </p:pic>
      <p:pic>
        <p:nvPicPr>
          <p:cNvPr id="5" name="Picture 4">
            <a:extLst>
              <a:ext uri="{FF2B5EF4-FFF2-40B4-BE49-F238E27FC236}">
                <a16:creationId xmlns:a16="http://schemas.microsoft.com/office/drawing/2014/main" id="{76C589C4-8EA6-48A6-B3E0-C582978CD76C}"/>
              </a:ext>
            </a:extLst>
          </p:cNvPr>
          <p:cNvPicPr>
            <a:picLocks noChangeAspect="1"/>
          </p:cNvPicPr>
          <p:nvPr/>
        </p:nvPicPr>
        <p:blipFill>
          <a:blip r:embed="rId3"/>
          <a:stretch>
            <a:fillRect/>
          </a:stretch>
        </p:blipFill>
        <p:spPr>
          <a:xfrm>
            <a:off x="5816665" y="2680607"/>
            <a:ext cx="1095375" cy="1704781"/>
          </a:xfrm>
          <a:prstGeom prst="rect">
            <a:avLst/>
          </a:prstGeom>
        </p:spPr>
      </p:pic>
      <p:pic>
        <p:nvPicPr>
          <p:cNvPr id="6" name="Picture 5">
            <a:extLst>
              <a:ext uri="{FF2B5EF4-FFF2-40B4-BE49-F238E27FC236}">
                <a16:creationId xmlns:a16="http://schemas.microsoft.com/office/drawing/2014/main" id="{86589159-F7BB-4302-80E5-23182991A451}"/>
              </a:ext>
            </a:extLst>
          </p:cNvPr>
          <p:cNvPicPr>
            <a:picLocks noChangeAspect="1"/>
          </p:cNvPicPr>
          <p:nvPr/>
        </p:nvPicPr>
        <p:blipFill>
          <a:blip r:embed="rId4"/>
          <a:stretch>
            <a:fillRect/>
          </a:stretch>
        </p:blipFill>
        <p:spPr>
          <a:xfrm>
            <a:off x="11034712" y="4391899"/>
            <a:ext cx="638175" cy="1419225"/>
          </a:xfrm>
          <a:prstGeom prst="rect">
            <a:avLst/>
          </a:prstGeom>
        </p:spPr>
      </p:pic>
    </p:spTree>
    <p:extLst>
      <p:ext uri="{BB962C8B-B14F-4D97-AF65-F5344CB8AC3E}">
        <p14:creationId xmlns:p14="http://schemas.microsoft.com/office/powerpoint/2010/main" val="10598420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989C-8B46-4F7B-8166-7EDA2B91DDBD}"/>
              </a:ext>
            </a:extLst>
          </p:cNvPr>
          <p:cNvSpPr>
            <a:spLocks noGrp="1"/>
          </p:cNvSpPr>
          <p:nvPr>
            <p:ph type="title"/>
          </p:nvPr>
        </p:nvSpPr>
        <p:spPr/>
        <p:txBody>
          <a:bodyPr>
            <a:normAutofit/>
          </a:bodyPr>
          <a:lstStyle/>
          <a:p>
            <a:pPr algn="ctr"/>
            <a:r>
              <a:rPr lang="en-US" sz="3800" dirty="0"/>
              <a:t>How do I know my Assessment is Submitted?</a:t>
            </a:r>
          </a:p>
        </p:txBody>
      </p:sp>
      <p:sp>
        <p:nvSpPr>
          <p:cNvPr id="3" name="Content Placeholder 2"/>
          <p:cNvSpPr>
            <a:spLocks noGrp="1"/>
          </p:cNvSpPr>
          <p:nvPr>
            <p:ph idx="1"/>
          </p:nvPr>
        </p:nvSpPr>
        <p:spPr/>
        <p:txBody>
          <a:bodyPr/>
          <a:lstStyle/>
          <a:p>
            <a:r>
              <a:rPr lang="en-AU" sz="2000" dirty="0">
                <a:solidFill>
                  <a:srgbClr val="002060"/>
                </a:solidFill>
              </a:rPr>
              <a:t>You are able to upload multiple files and save these, then your submission will be a draft:</a:t>
            </a:r>
          </a:p>
          <a:p>
            <a:endParaRPr lang="en-AU" dirty="0">
              <a:solidFill>
                <a:srgbClr val="002060"/>
              </a:solidFill>
            </a:endParaRPr>
          </a:p>
          <a:p>
            <a:r>
              <a:rPr lang="en-AU" sz="2000" dirty="0">
                <a:solidFill>
                  <a:srgbClr val="002060"/>
                </a:solidFill>
              </a:rPr>
              <a:t>You will see the options:</a:t>
            </a:r>
          </a:p>
          <a:p>
            <a:endParaRPr lang="en-AU" sz="2000" dirty="0"/>
          </a:p>
          <a:p>
            <a:endParaRPr lang="en-AU" sz="2000" dirty="0"/>
          </a:p>
          <a:p>
            <a:endParaRPr lang="en-AU" sz="2000" dirty="0"/>
          </a:p>
          <a:p>
            <a:r>
              <a:rPr lang="en-AU" sz="2000" dirty="0">
                <a:solidFill>
                  <a:srgbClr val="002060"/>
                </a:solidFill>
              </a:rPr>
              <a:t>Once fully submitted, you will see the below:</a:t>
            </a:r>
          </a:p>
          <a:p>
            <a:endParaRPr lang="en-AU" sz="2000" dirty="0"/>
          </a:p>
          <a:p>
            <a:endParaRPr lang="en-AU" sz="2000" dirty="0"/>
          </a:p>
          <a:p>
            <a:endParaRPr lang="en-AU" dirty="0"/>
          </a:p>
        </p:txBody>
      </p:sp>
      <p:pic>
        <p:nvPicPr>
          <p:cNvPr id="4" name="Picture 3"/>
          <p:cNvPicPr>
            <a:picLocks noChangeAspect="1"/>
          </p:cNvPicPr>
          <p:nvPr/>
        </p:nvPicPr>
        <p:blipFill>
          <a:blip r:embed="rId2"/>
          <a:stretch>
            <a:fillRect/>
          </a:stretch>
        </p:blipFill>
        <p:spPr>
          <a:xfrm>
            <a:off x="838200" y="2230210"/>
            <a:ext cx="2051956" cy="512989"/>
          </a:xfrm>
          <a:prstGeom prst="rect">
            <a:avLst/>
          </a:prstGeom>
        </p:spPr>
      </p:pic>
      <p:pic>
        <p:nvPicPr>
          <p:cNvPr id="6" name="Picture 5"/>
          <p:cNvPicPr>
            <a:picLocks noChangeAspect="1"/>
          </p:cNvPicPr>
          <p:nvPr/>
        </p:nvPicPr>
        <p:blipFill>
          <a:blip r:embed="rId3"/>
          <a:stretch>
            <a:fillRect/>
          </a:stretch>
        </p:blipFill>
        <p:spPr>
          <a:xfrm>
            <a:off x="492577" y="3440225"/>
            <a:ext cx="5154435" cy="134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838200" y="5486738"/>
            <a:ext cx="2005627" cy="522175"/>
          </a:xfrm>
          <a:prstGeom prst="rect">
            <a:avLst/>
          </a:prstGeom>
        </p:spPr>
      </p:pic>
      <p:pic>
        <p:nvPicPr>
          <p:cNvPr id="5" name="Picture 4">
            <a:extLst>
              <a:ext uri="{FF2B5EF4-FFF2-40B4-BE49-F238E27FC236}">
                <a16:creationId xmlns:a16="http://schemas.microsoft.com/office/drawing/2014/main" id="{5E91F25A-CE66-47BF-ADEC-AA210539F3BD}"/>
              </a:ext>
            </a:extLst>
          </p:cNvPr>
          <p:cNvPicPr>
            <a:picLocks noChangeAspect="1"/>
          </p:cNvPicPr>
          <p:nvPr/>
        </p:nvPicPr>
        <p:blipFill>
          <a:blip r:embed="rId5"/>
          <a:stretch>
            <a:fillRect/>
          </a:stretch>
        </p:blipFill>
        <p:spPr>
          <a:xfrm>
            <a:off x="6347708" y="2758999"/>
            <a:ext cx="1676400"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D5DEE12-F242-4A4C-81C1-960D0E68B60F}"/>
              </a:ext>
            </a:extLst>
          </p:cNvPr>
          <p:cNvPicPr>
            <a:picLocks noChangeAspect="1"/>
          </p:cNvPicPr>
          <p:nvPr/>
        </p:nvPicPr>
        <p:blipFill>
          <a:blip r:embed="rId6"/>
          <a:stretch>
            <a:fillRect/>
          </a:stretch>
        </p:blipFill>
        <p:spPr>
          <a:xfrm>
            <a:off x="9266635" y="2328780"/>
            <a:ext cx="2990850" cy="2876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058047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B271C-12D1-4259-AA41-0F78F86A4AB8}"/>
              </a:ext>
            </a:extLst>
          </p:cNvPr>
          <p:cNvSpPr>
            <a:spLocks noGrp="1"/>
          </p:cNvSpPr>
          <p:nvPr>
            <p:ph type="title"/>
          </p:nvPr>
        </p:nvSpPr>
        <p:spPr/>
        <p:txBody>
          <a:bodyPr>
            <a:normAutofit/>
          </a:bodyPr>
          <a:lstStyle/>
          <a:p>
            <a:r>
              <a:rPr lang="en-US" sz="4000" dirty="0">
                <a:solidFill>
                  <a:srgbClr val="92D050"/>
                </a:solidFill>
              </a:rPr>
              <a:t>Certificate IV in Medical Practice Assisting</a:t>
            </a:r>
          </a:p>
        </p:txBody>
      </p:sp>
      <p:sp>
        <p:nvSpPr>
          <p:cNvPr id="3" name="Content Placeholder 2">
            <a:extLst>
              <a:ext uri="{FF2B5EF4-FFF2-40B4-BE49-F238E27FC236}">
                <a16:creationId xmlns:a16="http://schemas.microsoft.com/office/drawing/2014/main" id="{B64CB6C0-A892-4E05-8D4B-A79176D2B96A}"/>
              </a:ext>
            </a:extLst>
          </p:cNvPr>
          <p:cNvSpPr>
            <a:spLocks noGrp="1"/>
          </p:cNvSpPr>
          <p:nvPr>
            <p:ph idx="1"/>
          </p:nvPr>
        </p:nvSpPr>
        <p:spPr>
          <a:xfrm>
            <a:off x="194871" y="1729126"/>
            <a:ext cx="11827239" cy="4460046"/>
          </a:xfrm>
        </p:spPr>
        <p:txBody>
          <a:bodyPr>
            <a:normAutofit/>
          </a:bodyPr>
          <a:lstStyle/>
          <a:p>
            <a:r>
              <a:rPr lang="en-AU" dirty="0">
                <a:solidFill>
                  <a:srgbClr val="002060"/>
                </a:solidFill>
              </a:rPr>
              <a:t>This course is designed to</a:t>
            </a:r>
          </a:p>
          <a:p>
            <a:pPr marL="285750" indent="-285750">
              <a:buFont typeface="Arial" panose="020B0604020202020204" pitchFamily="34" charset="0"/>
              <a:buChar char="•"/>
            </a:pPr>
            <a:r>
              <a:rPr lang="en-AU" dirty="0">
                <a:solidFill>
                  <a:srgbClr val="002060"/>
                </a:solidFill>
              </a:rPr>
              <a:t>Give you standardised training</a:t>
            </a:r>
          </a:p>
          <a:p>
            <a:pPr marL="285750" indent="-285750">
              <a:buFont typeface="Arial" panose="020B0604020202020204" pitchFamily="34" charset="0"/>
              <a:buChar char="•"/>
            </a:pPr>
            <a:r>
              <a:rPr lang="en-AU" dirty="0">
                <a:solidFill>
                  <a:srgbClr val="002060"/>
                </a:solidFill>
              </a:rPr>
              <a:t>Give you a nationally recognised qualification</a:t>
            </a:r>
          </a:p>
          <a:p>
            <a:pPr marL="285750" indent="-285750">
              <a:buFont typeface="Arial" panose="020B0604020202020204" pitchFamily="34" charset="0"/>
              <a:buChar char="•"/>
            </a:pPr>
            <a:r>
              <a:rPr lang="en-AU" dirty="0">
                <a:solidFill>
                  <a:srgbClr val="002060"/>
                </a:solidFill>
              </a:rPr>
              <a:t>Give you protection from an indemnity perspective</a:t>
            </a:r>
          </a:p>
          <a:p>
            <a:r>
              <a:rPr lang="en-AU" b="1" i="1" dirty="0">
                <a:solidFill>
                  <a:srgbClr val="92D050"/>
                </a:solidFill>
              </a:rPr>
              <a:t>If you stay within your scope of practice</a:t>
            </a:r>
          </a:p>
          <a:p>
            <a:pPr marL="285750" indent="-285750">
              <a:buFont typeface="Arial" panose="020B0604020202020204" pitchFamily="34" charset="0"/>
              <a:buChar char="•"/>
            </a:pPr>
            <a:r>
              <a:rPr lang="en-AU" dirty="0">
                <a:solidFill>
                  <a:srgbClr val="002060"/>
                </a:solidFill>
              </a:rPr>
              <a:t>Increase your skills and competence and allow you to use the title </a:t>
            </a:r>
            <a:r>
              <a:rPr lang="en-AU" dirty="0">
                <a:solidFill>
                  <a:srgbClr val="92D050"/>
                </a:solidFill>
              </a:rPr>
              <a:t>Medical Assistant</a:t>
            </a:r>
          </a:p>
          <a:p>
            <a:pPr marL="285750" indent="-285750">
              <a:buFont typeface="Arial" panose="020B0604020202020204" pitchFamily="34" charset="0"/>
              <a:buChar char="•"/>
            </a:pPr>
            <a:r>
              <a:rPr lang="en-AU" dirty="0">
                <a:solidFill>
                  <a:srgbClr val="002060"/>
                </a:solidFill>
              </a:rPr>
              <a:t>Click the audio for Cat’s Story on being a Medical Assistant </a:t>
            </a:r>
          </a:p>
          <a:p>
            <a:endParaRPr lang="en-US" dirty="0"/>
          </a:p>
        </p:txBody>
      </p:sp>
      <p:pic>
        <p:nvPicPr>
          <p:cNvPr id="4" name="2018-08-02 13.12 Orientation MPA New England Webinar_edited">
            <a:hlinkClick r:id="" action="ppaction://media"/>
            <a:extLst>
              <a:ext uri="{FF2B5EF4-FFF2-40B4-BE49-F238E27FC236}">
                <a16:creationId xmlns:a16="http://schemas.microsoft.com/office/drawing/2014/main" id="{31199AAB-6650-4AA0-89AB-E123CD93EEE6}"/>
              </a:ext>
            </a:extLst>
          </p:cNvPr>
          <p:cNvPicPr>
            <a:picLocks noChangeAspect="1"/>
          </p:cNvPicPr>
          <p:nvPr>
            <a:audioFile r:link="rId1"/>
            <p:extLst>
              <p:ext uri="{DAA4B4D4-6D71-4841-9C94-3DE7FCFB9230}">
                <p14:media xmlns:p14="http://schemas.microsoft.com/office/powerpoint/2010/main" r:embed="rId2">
                  <p14:trim st="394472" end="647818"/>
                  <p14:fade in="250"/>
                </p14:media>
              </p:ext>
            </p:extLst>
          </p:nvPr>
        </p:nvPicPr>
        <p:blipFill>
          <a:blip r:embed="rId4"/>
          <a:stretch>
            <a:fillRect/>
          </a:stretch>
        </p:blipFill>
        <p:spPr>
          <a:xfrm>
            <a:off x="8650340" y="5470568"/>
            <a:ext cx="244475" cy="244475"/>
          </a:xfrm>
          <a:prstGeom prst="rect">
            <a:avLst/>
          </a:prstGeom>
        </p:spPr>
      </p:pic>
    </p:spTree>
    <p:extLst>
      <p:ext uri="{BB962C8B-B14F-4D97-AF65-F5344CB8AC3E}">
        <p14:creationId xmlns:p14="http://schemas.microsoft.com/office/powerpoint/2010/main" val="4069355430"/>
      </p:ext>
    </p:extLst>
  </p:cSld>
  <p:clrMapOvr>
    <a:masterClrMapping/>
  </p:clrMapOvr>
  <mc:AlternateContent xmlns:mc="http://schemas.openxmlformats.org/markup-compatibility/2006" xmlns:p14="http://schemas.microsoft.com/office/powerpoint/2010/main">
    <mc:Choice Requires="p14">
      <p:transition spd="slow" p14:dur="2000" advClick="0" advTm="192000"/>
    </mc:Choice>
    <mc:Fallback xmlns="">
      <p:transition spd="slow" advClick="0" advTm="1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16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 name="Title 1">
            <a:extLst>
              <a:ext uri="{FF2B5EF4-FFF2-40B4-BE49-F238E27FC236}">
                <a16:creationId xmlns:a16="http://schemas.microsoft.com/office/drawing/2014/main" id="{E1BEAE39-FEEC-40A3-A52F-D43D7A8135DA}"/>
              </a:ext>
            </a:extLst>
          </p:cNvPr>
          <p:cNvSpPr>
            <a:spLocks noGrp="1"/>
          </p:cNvSpPr>
          <p:nvPr>
            <p:ph type="title"/>
          </p:nvPr>
        </p:nvSpPr>
        <p:spPr>
          <a:xfrm>
            <a:off x="0" y="0"/>
            <a:ext cx="4719782" cy="6858000"/>
          </a:xfrm>
        </p:spPr>
        <p:txBody>
          <a:bodyPr>
            <a:normAutofit/>
          </a:bodyPr>
          <a:lstStyle/>
          <a:p>
            <a:pPr algn="ctr"/>
            <a:r>
              <a:rPr lang="en-US" dirty="0">
                <a:solidFill>
                  <a:srgbClr val="FFFFFF"/>
                </a:solidFill>
              </a:rPr>
              <a:t>U</a:t>
            </a:r>
            <a:r>
              <a:rPr lang="en-US" dirty="0">
                <a:solidFill>
                  <a:srgbClr val="FFFFFF"/>
                </a:solidFill>
                <a:highlight>
                  <a:srgbClr val="002169"/>
                </a:highlight>
              </a:rPr>
              <a:t>N</a:t>
            </a:r>
            <a:r>
              <a:rPr lang="en-US" dirty="0">
                <a:solidFill>
                  <a:srgbClr val="FFFFFF"/>
                </a:solidFill>
              </a:rPr>
              <a:t>E Partnerships MPA Team</a:t>
            </a: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E739E8E-445E-42D3-8A23-C7F7C2F34D43}"/>
              </a:ext>
            </a:extLst>
          </p:cNvPr>
          <p:cNvGraphicFramePr>
            <a:graphicFrameLocks noGrp="1"/>
          </p:cNvGraphicFramePr>
          <p:nvPr>
            <p:ph idx="1"/>
            <p:extLst>
              <p:ext uri="{D42A27DB-BD31-4B8C-83A1-F6EECF244321}">
                <p14:modId xmlns:p14="http://schemas.microsoft.com/office/powerpoint/2010/main" val="1589130017"/>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90974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EC2EF-585A-44B6-8CF8-2957E9AED1ED}"/>
              </a:ext>
            </a:extLst>
          </p:cNvPr>
          <p:cNvSpPr>
            <a:spLocks noGrp="1"/>
          </p:cNvSpPr>
          <p:nvPr>
            <p:ph type="title"/>
          </p:nvPr>
        </p:nvSpPr>
        <p:spPr>
          <a:xfrm>
            <a:off x="838200" y="135438"/>
            <a:ext cx="10515600" cy="1325563"/>
          </a:xfrm>
        </p:spPr>
        <p:txBody>
          <a:bodyPr/>
          <a:lstStyle/>
          <a:p>
            <a:pPr algn="ctr"/>
            <a:r>
              <a:rPr lang="en-US" dirty="0"/>
              <a:t> What type of Learner are you? </a:t>
            </a:r>
          </a:p>
        </p:txBody>
      </p:sp>
      <p:pic>
        <p:nvPicPr>
          <p:cNvPr id="4" name="Content Placeholder 3"/>
          <p:cNvPicPr>
            <a:picLocks noGrp="1" noChangeAspect="1"/>
          </p:cNvPicPr>
          <p:nvPr>
            <p:ph idx="1"/>
          </p:nvPr>
        </p:nvPicPr>
        <p:blipFill>
          <a:blip r:embed="rId2"/>
          <a:stretch>
            <a:fillRect/>
          </a:stretch>
        </p:blipFill>
        <p:spPr>
          <a:xfrm>
            <a:off x="3335308" y="1713290"/>
            <a:ext cx="5521384" cy="4460875"/>
          </a:xfrm>
          <a:prstGeom prst="rect">
            <a:avLst/>
          </a:prstGeom>
        </p:spPr>
      </p:pic>
    </p:spTree>
    <p:extLst>
      <p:ext uri="{BB962C8B-B14F-4D97-AF65-F5344CB8AC3E}">
        <p14:creationId xmlns:p14="http://schemas.microsoft.com/office/powerpoint/2010/main" val="3560674051"/>
      </p:ext>
    </p:extLst>
  </p:cSld>
  <p:clrMapOvr>
    <a:masterClrMapping/>
  </p:clrMapOvr>
  <mc:AlternateContent xmlns:mc="http://schemas.openxmlformats.org/markup-compatibility/2006">
    <mc:Choice xmlns:p14="http://schemas.microsoft.com/office/powerpoint/2010/main" Requires="p14">
      <p:transition spd="slow" p14:dur="2000" advClick="0" advTm="70000"/>
    </mc:Choice>
    <mc:Fallback>
      <p:transition spd="slow" advClick="0" advTm="7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2044-C2EB-4599-ABFF-E742D2BD2967}"/>
              </a:ext>
            </a:extLst>
          </p:cNvPr>
          <p:cNvSpPr>
            <a:spLocks noGrp="1"/>
          </p:cNvSpPr>
          <p:nvPr>
            <p:ph type="title"/>
          </p:nvPr>
        </p:nvSpPr>
        <p:spPr/>
        <p:txBody>
          <a:bodyPr/>
          <a:lstStyle/>
          <a:p>
            <a:pPr algn="ctr"/>
            <a:r>
              <a:rPr lang="en-US" dirty="0"/>
              <a:t>Study Motivation Techniques</a:t>
            </a:r>
          </a:p>
        </p:txBody>
      </p:sp>
      <p:sp>
        <p:nvSpPr>
          <p:cNvPr id="3" name="Content Placeholder 2">
            <a:extLst>
              <a:ext uri="{FF2B5EF4-FFF2-40B4-BE49-F238E27FC236}">
                <a16:creationId xmlns:a16="http://schemas.microsoft.com/office/drawing/2014/main" id="{83AB2482-72F3-42F6-B449-71190368E61B}"/>
              </a:ext>
            </a:extLst>
          </p:cNvPr>
          <p:cNvSpPr>
            <a:spLocks noGrp="1"/>
          </p:cNvSpPr>
          <p:nvPr>
            <p:ph idx="1"/>
          </p:nvPr>
        </p:nvSpPr>
        <p:spPr/>
        <p:txBody>
          <a:bodyPr/>
          <a:lstStyle/>
          <a:p>
            <a:r>
              <a:rPr lang="en-US" b="1" u="sng" dirty="0">
                <a:solidFill>
                  <a:srgbClr val="92D050"/>
                </a:solidFill>
              </a:rPr>
              <a:t>Pomodoro technique:</a:t>
            </a:r>
            <a:r>
              <a:rPr lang="en-US" b="1" dirty="0">
                <a:solidFill>
                  <a:srgbClr val="92D050"/>
                </a:solidFill>
              </a:rPr>
              <a:t> </a:t>
            </a:r>
            <a:r>
              <a:rPr lang="en-US" sz="1800" dirty="0">
                <a:solidFill>
                  <a:srgbClr val="002060"/>
                </a:solidFill>
              </a:rPr>
              <a:t>Pick a Task to complete, set a timer for 25 minutes, work on the task, have a 5 minute break when the timer goes off. After the fourth Pomodoro task, take a longer 15-20 minute break.</a:t>
            </a:r>
          </a:p>
          <a:p>
            <a:endParaRPr lang="en-US" sz="200" b="1" u="sng" dirty="0">
              <a:solidFill>
                <a:srgbClr val="002060"/>
              </a:solidFill>
            </a:endParaRPr>
          </a:p>
          <a:p>
            <a:r>
              <a:rPr lang="en-US" b="1" u="sng" dirty="0">
                <a:solidFill>
                  <a:srgbClr val="92D050"/>
                </a:solidFill>
              </a:rPr>
              <a:t>Eat the Frog:</a:t>
            </a:r>
            <a:r>
              <a:rPr lang="en-US" sz="1800" dirty="0">
                <a:solidFill>
                  <a:srgbClr val="92D050"/>
                </a:solidFill>
              </a:rPr>
              <a:t> </a:t>
            </a:r>
            <a:r>
              <a:rPr lang="en-US" sz="1800" dirty="0">
                <a:solidFill>
                  <a:srgbClr val="002060"/>
                </a:solidFill>
              </a:rPr>
              <a:t>Complete the Task that you’re least looking forward to (get it out of the way).</a:t>
            </a:r>
            <a:endParaRPr lang="en-US" b="1" u="sng" dirty="0">
              <a:solidFill>
                <a:srgbClr val="002060"/>
              </a:solidFill>
            </a:endParaRPr>
          </a:p>
          <a:p>
            <a:endParaRPr lang="en-US" sz="200" b="1" u="sng" dirty="0">
              <a:solidFill>
                <a:srgbClr val="002060"/>
              </a:solidFill>
            </a:endParaRPr>
          </a:p>
          <a:p>
            <a:r>
              <a:rPr lang="en-US" b="1" u="sng" dirty="0">
                <a:solidFill>
                  <a:srgbClr val="92D050"/>
                </a:solidFill>
              </a:rPr>
              <a:t>How to eat an Elephant:</a:t>
            </a:r>
            <a:r>
              <a:rPr lang="en-US" dirty="0">
                <a:solidFill>
                  <a:srgbClr val="92D050"/>
                </a:solidFill>
              </a:rPr>
              <a:t> </a:t>
            </a:r>
            <a:r>
              <a:rPr lang="en-US" sz="1800" dirty="0">
                <a:solidFill>
                  <a:srgbClr val="002060"/>
                </a:solidFill>
              </a:rPr>
              <a:t>Break up the Task into smaller sections and give yourself a deadline on each section:</a:t>
            </a:r>
          </a:p>
          <a:p>
            <a:r>
              <a:rPr lang="en-US" sz="1800" dirty="0">
                <a:solidFill>
                  <a:srgbClr val="002060"/>
                </a:solidFill>
              </a:rPr>
              <a:t>For example, 1 unit per month, first week intro quiz, second week read study notes and knowledge quiz’s, third week short answer questions/ workplace observational report.</a:t>
            </a:r>
            <a:endParaRPr lang="en-US" sz="1800" b="1" u="sng" dirty="0">
              <a:solidFill>
                <a:srgbClr val="002060"/>
              </a:solidFill>
            </a:endParaRPr>
          </a:p>
        </p:txBody>
      </p:sp>
    </p:spTree>
    <p:extLst>
      <p:ext uri="{BB962C8B-B14F-4D97-AF65-F5344CB8AC3E}">
        <p14:creationId xmlns:p14="http://schemas.microsoft.com/office/powerpoint/2010/main" val="18215477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D767-96B0-4621-B0A8-99862833CA0F}"/>
              </a:ext>
            </a:extLst>
          </p:cNvPr>
          <p:cNvSpPr>
            <a:spLocks noGrp="1"/>
          </p:cNvSpPr>
          <p:nvPr>
            <p:ph type="title"/>
          </p:nvPr>
        </p:nvSpPr>
        <p:spPr/>
        <p:txBody>
          <a:bodyPr/>
          <a:lstStyle/>
          <a:p>
            <a:pPr algn="ctr"/>
            <a:r>
              <a:rPr lang="en-US" dirty="0"/>
              <a:t>  FAQ</a:t>
            </a:r>
          </a:p>
        </p:txBody>
      </p:sp>
      <p:sp>
        <p:nvSpPr>
          <p:cNvPr id="3" name="Content Placeholder 2">
            <a:extLst>
              <a:ext uri="{FF2B5EF4-FFF2-40B4-BE49-F238E27FC236}">
                <a16:creationId xmlns:a16="http://schemas.microsoft.com/office/drawing/2014/main" id="{09894AC6-46EB-4CD9-AD34-EF0AB152ADE9}"/>
              </a:ext>
            </a:extLst>
          </p:cNvPr>
          <p:cNvSpPr>
            <a:spLocks noGrp="1"/>
          </p:cNvSpPr>
          <p:nvPr>
            <p:ph idx="1"/>
          </p:nvPr>
        </p:nvSpPr>
        <p:spPr>
          <a:xfrm>
            <a:off x="224853" y="1753848"/>
            <a:ext cx="11632466" cy="4406727"/>
          </a:xfrm>
        </p:spPr>
        <p:txBody>
          <a:bodyPr>
            <a:normAutofit fontScale="92500" lnSpcReduction="10000"/>
          </a:bodyPr>
          <a:lstStyle/>
          <a:p>
            <a:pPr>
              <a:spcBef>
                <a:spcPts val="0"/>
              </a:spcBef>
              <a:spcAft>
                <a:spcPts val="0"/>
              </a:spcAft>
            </a:pPr>
            <a:r>
              <a:rPr lang="en-US" sz="2000" b="1" dirty="0">
                <a:solidFill>
                  <a:srgbClr val="8DC63F"/>
                </a:solidFill>
              </a:rPr>
              <a:t>Where are the assessment due dates</a:t>
            </a:r>
            <a:r>
              <a:rPr lang="en-US" sz="2000" dirty="0">
                <a:solidFill>
                  <a:srgbClr val="8DC63F"/>
                </a:solidFill>
              </a:rPr>
              <a:t>?</a:t>
            </a:r>
            <a:endParaRPr lang="en-US" sz="2000" dirty="0">
              <a:solidFill>
                <a:srgbClr val="002060"/>
              </a:solidFill>
            </a:endParaRPr>
          </a:p>
          <a:p>
            <a:r>
              <a:rPr lang="en-US" sz="1600" dirty="0">
                <a:solidFill>
                  <a:srgbClr val="002060"/>
                </a:solidFill>
              </a:rPr>
              <a:t>As adult learners, we feel you are in the best position to manage your time. You are to complete 20 units of assessments. Ideally you would manage your study the units within 18 months. We have organised them into 3 distinct Terms, so these are milestones we would like you to use as guides, they are approximately 6 months each.</a:t>
            </a:r>
          </a:p>
          <a:p>
            <a:pPr>
              <a:spcBef>
                <a:spcPts val="600"/>
              </a:spcBef>
              <a:spcAft>
                <a:spcPts val="600"/>
              </a:spcAft>
            </a:pPr>
            <a:r>
              <a:rPr lang="en-US" sz="2000" b="1" dirty="0">
                <a:solidFill>
                  <a:srgbClr val="8DC63F"/>
                </a:solidFill>
              </a:rPr>
              <a:t>What if I can not attend the Workshops?</a:t>
            </a:r>
          </a:p>
          <a:p>
            <a:pPr>
              <a:spcBef>
                <a:spcPts val="0"/>
              </a:spcBef>
              <a:spcAft>
                <a:spcPts val="0"/>
              </a:spcAft>
            </a:pPr>
            <a:r>
              <a:rPr lang="en-US" sz="1500" dirty="0">
                <a:solidFill>
                  <a:srgbClr val="002060"/>
                </a:solidFill>
              </a:rPr>
              <a:t>These are necessary to attend, please make other arrangements to travel to other groups workshops if you miss yours. </a:t>
            </a:r>
          </a:p>
          <a:p>
            <a:pPr>
              <a:spcBef>
                <a:spcPts val="0"/>
              </a:spcBef>
              <a:spcAft>
                <a:spcPts val="0"/>
              </a:spcAft>
            </a:pPr>
            <a:r>
              <a:rPr lang="en-US" sz="1500" dirty="0">
                <a:solidFill>
                  <a:srgbClr val="002060"/>
                </a:solidFill>
              </a:rPr>
              <a:t>If this option is not available, you may have to wait for the next groups workshops. We can not predict when that will be.</a:t>
            </a:r>
          </a:p>
          <a:p>
            <a:pPr>
              <a:spcBef>
                <a:spcPts val="0"/>
              </a:spcBef>
              <a:spcAft>
                <a:spcPts val="0"/>
              </a:spcAft>
            </a:pPr>
            <a:endParaRPr lang="en-US" sz="1500" dirty="0">
              <a:solidFill>
                <a:srgbClr val="002060"/>
              </a:solidFill>
            </a:endParaRPr>
          </a:p>
          <a:p>
            <a:pPr>
              <a:spcBef>
                <a:spcPts val="0"/>
              </a:spcBef>
              <a:spcAft>
                <a:spcPts val="0"/>
              </a:spcAft>
            </a:pPr>
            <a:r>
              <a:rPr lang="en-US" sz="2000" b="1" dirty="0">
                <a:solidFill>
                  <a:srgbClr val="8DC63F"/>
                </a:solidFill>
              </a:rPr>
              <a:t>What is my Scope of Practice </a:t>
            </a:r>
          </a:p>
          <a:p>
            <a:pPr marL="182880" indent="-285750">
              <a:lnSpc>
                <a:spcPct val="120000"/>
              </a:lnSpc>
              <a:spcBef>
                <a:spcPts val="0"/>
              </a:spcBef>
              <a:spcAft>
                <a:spcPts val="600"/>
              </a:spcAft>
              <a:buFont typeface="Arial" panose="020B0604020202020204" pitchFamily="34" charset="0"/>
              <a:buChar char="•"/>
            </a:pPr>
            <a:r>
              <a:rPr lang="en-AU" sz="1500" dirty="0">
                <a:solidFill>
                  <a:srgbClr val="002060"/>
                </a:solidFill>
              </a:rPr>
              <a:t>Medical assistants are not independent practitioners</a:t>
            </a:r>
          </a:p>
          <a:p>
            <a:pPr marL="182880" indent="-285750">
              <a:lnSpc>
                <a:spcPct val="120000"/>
              </a:lnSpc>
              <a:spcBef>
                <a:spcPts val="0"/>
              </a:spcBef>
              <a:spcAft>
                <a:spcPts val="600"/>
              </a:spcAft>
              <a:buFont typeface="Arial" panose="020B0604020202020204" pitchFamily="34" charset="0"/>
              <a:buChar char="•"/>
            </a:pPr>
            <a:r>
              <a:rPr lang="en-AU" sz="1500" dirty="0">
                <a:solidFill>
                  <a:srgbClr val="002060"/>
                </a:solidFill>
              </a:rPr>
              <a:t>You do not make decisions regarding the care of the patient</a:t>
            </a:r>
          </a:p>
          <a:p>
            <a:pPr marL="182880" indent="-285750">
              <a:lnSpc>
                <a:spcPct val="120000"/>
              </a:lnSpc>
              <a:spcBef>
                <a:spcPts val="0"/>
              </a:spcBef>
              <a:spcAft>
                <a:spcPts val="600"/>
              </a:spcAft>
              <a:buFont typeface="Arial" panose="020B0604020202020204" pitchFamily="34" charset="0"/>
              <a:buChar char="•"/>
            </a:pPr>
            <a:r>
              <a:rPr lang="en-AU" sz="1500" dirty="0">
                <a:solidFill>
                  <a:srgbClr val="002060"/>
                </a:solidFill>
              </a:rPr>
              <a:t>It is not your role to decide what investigations to order</a:t>
            </a:r>
          </a:p>
          <a:p>
            <a:pPr marL="182880" indent="-285750">
              <a:lnSpc>
                <a:spcPct val="120000"/>
              </a:lnSpc>
              <a:spcBef>
                <a:spcPts val="0"/>
              </a:spcBef>
              <a:spcAft>
                <a:spcPts val="600"/>
              </a:spcAft>
              <a:buFont typeface="Arial" panose="020B0604020202020204" pitchFamily="34" charset="0"/>
              <a:buChar char="•"/>
            </a:pPr>
            <a:r>
              <a:rPr lang="en-AU" sz="1500" dirty="0">
                <a:solidFill>
                  <a:srgbClr val="002060"/>
                </a:solidFill>
              </a:rPr>
              <a:t>You do not diagnose</a:t>
            </a:r>
          </a:p>
          <a:p>
            <a:pPr marL="182880" indent="-285750">
              <a:lnSpc>
                <a:spcPct val="120000"/>
              </a:lnSpc>
              <a:spcBef>
                <a:spcPts val="0"/>
              </a:spcBef>
              <a:spcAft>
                <a:spcPts val="600"/>
              </a:spcAft>
              <a:buFont typeface="Arial" panose="020B0604020202020204" pitchFamily="34" charset="0"/>
              <a:buChar char="•"/>
            </a:pPr>
            <a:r>
              <a:rPr lang="en-AU" sz="1500" dirty="0">
                <a:solidFill>
                  <a:srgbClr val="002060"/>
                </a:solidFill>
              </a:rPr>
              <a:t>Medical assistants are not able to handle scheduled medications</a:t>
            </a:r>
          </a:p>
          <a:p>
            <a:pPr marL="182880" indent="-285750">
              <a:lnSpc>
                <a:spcPct val="120000"/>
              </a:lnSpc>
              <a:spcBef>
                <a:spcPts val="0"/>
              </a:spcBef>
              <a:spcAft>
                <a:spcPts val="600"/>
              </a:spcAft>
              <a:buFont typeface="Arial" panose="020B0604020202020204" pitchFamily="34" charset="0"/>
              <a:buChar char="•"/>
            </a:pPr>
            <a:r>
              <a:rPr lang="en-AU" sz="1500" dirty="0">
                <a:solidFill>
                  <a:srgbClr val="002060"/>
                </a:solidFill>
              </a:rPr>
              <a:t>As a medical assistant you do not provide counselling services to patients unless directed by the health practitioner</a:t>
            </a:r>
          </a:p>
          <a:p>
            <a:pPr>
              <a:spcBef>
                <a:spcPts val="0"/>
              </a:spcBef>
              <a:spcAft>
                <a:spcPts val="0"/>
              </a:spcAft>
            </a:pPr>
            <a:endParaRPr lang="en-US" sz="1500" b="1" dirty="0">
              <a:solidFill>
                <a:srgbClr val="8DC63F"/>
              </a:solidFill>
            </a:endParaRPr>
          </a:p>
          <a:p>
            <a:pPr>
              <a:spcBef>
                <a:spcPts val="0"/>
              </a:spcBef>
              <a:spcAft>
                <a:spcPts val="0"/>
              </a:spcAft>
            </a:pPr>
            <a:endParaRPr lang="en-US" sz="2000" b="1" dirty="0">
              <a:solidFill>
                <a:srgbClr val="8DC63F"/>
              </a:solidFill>
            </a:endParaRPr>
          </a:p>
          <a:p>
            <a:pPr>
              <a:spcBef>
                <a:spcPts val="0"/>
              </a:spcBef>
              <a:spcAft>
                <a:spcPts val="0"/>
              </a:spcAft>
            </a:pPr>
            <a:endParaRPr lang="en-US" sz="2000" b="1" dirty="0">
              <a:solidFill>
                <a:srgbClr val="8DC63F"/>
              </a:solidFill>
            </a:endParaRPr>
          </a:p>
          <a:p>
            <a:pPr>
              <a:spcBef>
                <a:spcPts val="0"/>
              </a:spcBef>
              <a:spcAft>
                <a:spcPts val="0"/>
              </a:spcAft>
            </a:pPr>
            <a:endParaRPr lang="en-US" sz="2000" b="1" dirty="0">
              <a:solidFill>
                <a:srgbClr val="8DC63F"/>
              </a:solidFill>
            </a:endParaRPr>
          </a:p>
          <a:p>
            <a:pPr>
              <a:spcBef>
                <a:spcPts val="0"/>
              </a:spcBef>
              <a:spcAft>
                <a:spcPts val="0"/>
              </a:spcAft>
            </a:pPr>
            <a:endParaRPr lang="en-US" sz="2000" b="1" dirty="0">
              <a:solidFill>
                <a:srgbClr val="8DC63F"/>
              </a:solidFill>
            </a:endParaRPr>
          </a:p>
          <a:p>
            <a:pPr>
              <a:spcBef>
                <a:spcPts val="0"/>
              </a:spcBef>
              <a:spcAft>
                <a:spcPts val="0"/>
              </a:spcAft>
            </a:pPr>
            <a:endParaRPr lang="en-US" sz="2000" b="1" dirty="0">
              <a:solidFill>
                <a:srgbClr val="8DC63F"/>
              </a:solidFill>
            </a:endParaRPr>
          </a:p>
        </p:txBody>
      </p:sp>
    </p:spTree>
    <p:extLst>
      <p:ext uri="{BB962C8B-B14F-4D97-AF65-F5344CB8AC3E}">
        <p14:creationId xmlns:p14="http://schemas.microsoft.com/office/powerpoint/2010/main" val="1037558653"/>
      </p:ext>
    </p:extLst>
  </p:cSld>
  <p:clrMapOvr>
    <a:masterClrMapping/>
  </p:clrMapOvr>
  <mc:AlternateContent xmlns:mc="http://schemas.openxmlformats.org/markup-compatibility/2006" xmlns:p14="http://schemas.microsoft.com/office/powerpoint/2010/main">
    <mc:Choice Requires="p14">
      <p:transition spd="slow" p14:dur="2000" advTm="6007"/>
    </mc:Choice>
    <mc:Fallback xmlns="">
      <p:transition spd="slow" advTm="600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E2BF-5323-4A05-A0C2-98A4E5B33098}"/>
              </a:ext>
            </a:extLst>
          </p:cNvPr>
          <p:cNvSpPr>
            <a:spLocks noGrp="1"/>
          </p:cNvSpPr>
          <p:nvPr>
            <p:ph type="title"/>
          </p:nvPr>
        </p:nvSpPr>
        <p:spPr/>
        <p:txBody>
          <a:bodyPr/>
          <a:lstStyle/>
          <a:p>
            <a:pPr algn="ctr"/>
            <a:r>
              <a:rPr lang="en-US" dirty="0"/>
              <a:t>Problems ?</a:t>
            </a:r>
          </a:p>
        </p:txBody>
      </p:sp>
      <p:sp>
        <p:nvSpPr>
          <p:cNvPr id="3" name="Content Placeholder 2">
            <a:extLst>
              <a:ext uri="{FF2B5EF4-FFF2-40B4-BE49-F238E27FC236}">
                <a16:creationId xmlns:a16="http://schemas.microsoft.com/office/drawing/2014/main" id="{1C225F01-85D6-429C-A295-80F77DA98C7A}"/>
              </a:ext>
            </a:extLst>
          </p:cNvPr>
          <p:cNvSpPr>
            <a:spLocks noGrp="1"/>
          </p:cNvSpPr>
          <p:nvPr>
            <p:ph idx="1"/>
          </p:nvPr>
        </p:nvSpPr>
        <p:spPr/>
        <p:txBody>
          <a:bodyPr>
            <a:normAutofit fontScale="77500" lnSpcReduction="20000"/>
          </a:bodyPr>
          <a:lstStyle/>
          <a:p>
            <a:r>
              <a:rPr lang="en-US" dirty="0">
                <a:solidFill>
                  <a:srgbClr val="92D050"/>
                </a:solidFill>
              </a:rPr>
              <a:t>Am I covered for indemnity ? </a:t>
            </a:r>
          </a:p>
          <a:p>
            <a:r>
              <a:rPr lang="en-US" dirty="0">
                <a:solidFill>
                  <a:srgbClr val="002060"/>
                </a:solidFill>
              </a:rPr>
              <a:t>You should be , but ask your Practice to be sure. They may have to include you in the treatment room, and update your statement of duties. </a:t>
            </a:r>
          </a:p>
          <a:p>
            <a:r>
              <a:rPr lang="en-US" dirty="0">
                <a:solidFill>
                  <a:srgbClr val="8DC63F"/>
                </a:solidFill>
              </a:rPr>
              <a:t>What if I don’t understand the task?</a:t>
            </a:r>
          </a:p>
          <a:p>
            <a:r>
              <a:rPr lang="en-US" dirty="0">
                <a:solidFill>
                  <a:srgbClr val="002060"/>
                </a:solidFill>
              </a:rPr>
              <a:t>Your Assessor feedback is important to help you learn and progress. Please read this, and you are able to message them through your Portal with any questions. If you need further assistance, Student Support is the best place to ask first.</a:t>
            </a:r>
          </a:p>
          <a:p>
            <a:endParaRPr lang="en-US" dirty="0">
              <a:solidFill>
                <a:srgbClr val="002060"/>
              </a:solidFill>
            </a:endParaRPr>
          </a:p>
          <a:p>
            <a:endParaRPr lang="en-US" dirty="0">
              <a:solidFill>
                <a:srgbClr val="002060"/>
              </a:solidFill>
            </a:endParaRPr>
          </a:p>
          <a:p>
            <a:r>
              <a:rPr lang="en-US" dirty="0">
                <a:solidFill>
                  <a:srgbClr val="002060"/>
                </a:solidFill>
              </a:rPr>
              <a:t>If you have any issues, please contact us</a:t>
            </a:r>
            <a:endParaRPr lang="en-US" dirty="0"/>
          </a:p>
          <a:p>
            <a:r>
              <a:rPr lang="en-US" b="1" dirty="0">
                <a:solidFill>
                  <a:srgbClr val="8DC63F"/>
                </a:solidFill>
              </a:rPr>
              <a:t>Phone: </a:t>
            </a:r>
            <a:r>
              <a:rPr lang="en-US" dirty="0">
                <a:solidFill>
                  <a:srgbClr val="8DC63F"/>
                </a:solidFill>
              </a:rPr>
              <a:t>(02) 6773 0000                            </a:t>
            </a:r>
            <a:r>
              <a:rPr lang="en-US" b="1" dirty="0">
                <a:solidFill>
                  <a:srgbClr val="8DC63F"/>
                </a:solidFill>
              </a:rPr>
              <a:t>Email</a:t>
            </a:r>
            <a:r>
              <a:rPr lang="en-US" dirty="0">
                <a:solidFill>
                  <a:srgbClr val="8DC63F"/>
                </a:solidFill>
              </a:rPr>
              <a:t>: practice@unep.edu.au</a:t>
            </a:r>
          </a:p>
          <a:p>
            <a:endParaRPr lang="en-US" dirty="0"/>
          </a:p>
        </p:txBody>
      </p:sp>
    </p:spTree>
    <p:extLst>
      <p:ext uri="{BB962C8B-B14F-4D97-AF65-F5344CB8AC3E}">
        <p14:creationId xmlns:p14="http://schemas.microsoft.com/office/powerpoint/2010/main" val="2870663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57C-EA44-4BB5-9EA0-FE3297E1BA52}"/>
              </a:ext>
            </a:extLst>
          </p:cNvPr>
          <p:cNvSpPr>
            <a:spLocks noGrp="1"/>
          </p:cNvSpPr>
          <p:nvPr>
            <p:ph type="title"/>
          </p:nvPr>
        </p:nvSpPr>
        <p:spPr/>
        <p:txBody>
          <a:bodyPr>
            <a:normAutofit/>
          </a:bodyPr>
          <a:lstStyle/>
          <a:p>
            <a:r>
              <a:rPr lang="en-US" sz="3600" dirty="0"/>
              <a:t>Congratulations, you are a pioneer in Healthcare!</a:t>
            </a:r>
          </a:p>
        </p:txBody>
      </p:sp>
      <p:sp>
        <p:nvSpPr>
          <p:cNvPr id="3" name="Content Placeholder 2">
            <a:extLst>
              <a:ext uri="{FF2B5EF4-FFF2-40B4-BE49-F238E27FC236}">
                <a16:creationId xmlns:a16="http://schemas.microsoft.com/office/drawing/2014/main" id="{593FC4D5-A9A1-44AA-86A8-040B70C4D23D}"/>
              </a:ext>
            </a:extLst>
          </p:cNvPr>
          <p:cNvSpPr>
            <a:spLocks noGrp="1"/>
          </p:cNvSpPr>
          <p:nvPr>
            <p:ph idx="1"/>
          </p:nvPr>
        </p:nvSpPr>
        <p:spPr/>
        <p:txBody>
          <a:bodyPr>
            <a:normAutofit lnSpcReduction="10000"/>
          </a:bodyPr>
          <a:lstStyle/>
          <a:p>
            <a:r>
              <a:rPr lang="en-US" dirty="0">
                <a:solidFill>
                  <a:srgbClr val="002060"/>
                </a:solidFill>
              </a:rPr>
              <a:t>Cert IV in Medical Practice Assisting:</a:t>
            </a:r>
          </a:p>
          <a:p>
            <a:pPr marL="342900" indent="-342900">
              <a:buFont typeface="Wingdings" panose="05000000000000000000" pitchFamily="2" charset="2"/>
              <a:buChar char="q"/>
            </a:pPr>
            <a:r>
              <a:rPr lang="en-US" dirty="0">
                <a:solidFill>
                  <a:srgbClr val="002060"/>
                </a:solidFill>
              </a:rPr>
              <a:t>	23 Units of competency in 3 distinct terms </a:t>
            </a:r>
          </a:p>
          <a:p>
            <a:pPr marL="342900" indent="-342900">
              <a:buFont typeface="Wingdings" panose="05000000000000000000" pitchFamily="2" charset="2"/>
              <a:buChar char="q"/>
            </a:pPr>
            <a:r>
              <a:rPr lang="en-US" dirty="0">
                <a:solidFill>
                  <a:srgbClr val="002060"/>
                </a:solidFill>
              </a:rPr>
              <a:t>	Blended delivery, with 7 days Face to Face training in practical skills</a:t>
            </a:r>
          </a:p>
          <a:p>
            <a:pPr marL="342900" indent="-342900">
              <a:buFont typeface="Wingdings" panose="05000000000000000000" pitchFamily="2" charset="2"/>
              <a:buChar char="q"/>
            </a:pPr>
            <a:r>
              <a:rPr lang="en-US" dirty="0">
                <a:solidFill>
                  <a:srgbClr val="002060"/>
                </a:solidFill>
              </a:rPr>
              <a:t>	Webinar interactive coaching and online materials and assessments </a:t>
            </a:r>
          </a:p>
          <a:p>
            <a:pPr marL="342900" indent="-342900">
              <a:buFont typeface="Wingdings" panose="05000000000000000000" pitchFamily="2" charset="2"/>
              <a:buChar char="q"/>
            </a:pPr>
            <a:r>
              <a:rPr lang="en-US" dirty="0">
                <a:solidFill>
                  <a:srgbClr val="002060"/>
                </a:solidFill>
              </a:rPr>
              <a:t>	Workplace supported, with practical skills being demonstrated and 	observed in your workplace and observed by a registered medical 	practitioner. </a:t>
            </a:r>
          </a:p>
          <a:p>
            <a:pPr marL="342900" indent="-342900">
              <a:buFont typeface="Wingdings" panose="05000000000000000000" pitchFamily="2" charset="2"/>
              <a:buChar char="q"/>
            </a:pPr>
            <a:r>
              <a:rPr lang="en-US" dirty="0">
                <a:solidFill>
                  <a:srgbClr val="002060"/>
                </a:solidFill>
              </a:rPr>
              <a:t>	Your progress is supported by your allocated Assessor and Student 	Engagement 	Officer.</a:t>
            </a:r>
          </a:p>
        </p:txBody>
      </p:sp>
      <p:pic>
        <p:nvPicPr>
          <p:cNvPr id="5" name="2018-08-02 13.12 Orientation MPA New England Webinar_edited">
            <a:hlinkClick r:id="" action="ppaction://media"/>
            <a:extLst>
              <a:ext uri="{FF2B5EF4-FFF2-40B4-BE49-F238E27FC236}">
                <a16:creationId xmlns:a16="http://schemas.microsoft.com/office/drawing/2014/main" id="{653C2229-D001-4D98-A22D-0D70EFEBE8AD}"/>
              </a:ext>
            </a:extLst>
          </p:cNvPr>
          <p:cNvPicPr>
            <a:picLocks noChangeAspect="1"/>
          </p:cNvPicPr>
          <p:nvPr>
            <a:audioFile r:link="rId1"/>
            <p:extLst>
              <p:ext uri="{DAA4B4D4-6D71-4841-9C94-3DE7FCFB9230}">
                <p14:media xmlns:p14="http://schemas.microsoft.com/office/powerpoint/2010/main" r:embed="rId2">
                  <p14:trim end="1076924"/>
                </p14:media>
              </p:ext>
            </p:extLst>
          </p:nvPr>
        </p:nvPicPr>
        <p:blipFill>
          <a:blip r:embed="rId5"/>
          <a:stretch>
            <a:fillRect/>
          </a:stretch>
        </p:blipFill>
        <p:spPr>
          <a:xfrm>
            <a:off x="11231562" y="798219"/>
            <a:ext cx="244475" cy="244475"/>
          </a:xfrm>
          <a:prstGeom prst="rect">
            <a:avLst/>
          </a:prstGeom>
        </p:spPr>
      </p:pic>
    </p:spTree>
    <p:extLst>
      <p:ext uri="{BB962C8B-B14F-4D97-AF65-F5344CB8AC3E}">
        <p14:creationId xmlns:p14="http://schemas.microsoft.com/office/powerpoint/2010/main" val="3338239694"/>
      </p:ext>
    </p:extLst>
  </p:cSld>
  <p:clrMapOvr>
    <a:masterClrMapping/>
  </p:clrMapOvr>
  <mc:AlternateContent xmlns:mc="http://schemas.openxmlformats.org/markup-compatibility/2006" xmlns:p14="http://schemas.microsoft.com/office/powerpoint/2010/main">
    <mc:Choice Requires="p14">
      <p:transition p14:dur="25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My Schedule</a:t>
            </a:r>
            <a:br>
              <a:rPr lang="en-US" sz="2400" dirty="0"/>
            </a:br>
            <a:br>
              <a:rPr lang="en-US" sz="2400" dirty="0"/>
            </a:br>
            <a:r>
              <a:rPr lang="en-US" sz="2400" dirty="0"/>
              <a:t>Term 1 Online Healthcare</a:t>
            </a:r>
            <a:endParaRPr lang="en-AU" sz="2400"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618695993"/>
              </p:ext>
            </p:extLst>
          </p:nvPr>
        </p:nvGraphicFramePr>
        <p:xfrm>
          <a:off x="597515" y="1808127"/>
          <a:ext cx="5667213" cy="1872872"/>
        </p:xfrm>
        <a:graphic>
          <a:graphicData uri="http://schemas.openxmlformats.org/drawingml/2006/table">
            <a:tbl>
              <a:tblPr firstRow="1" firstCol="1" bandRow="1">
                <a:tableStyleId>{93296810-A885-4BE3-A3E7-6D5BEEA58F35}</a:tableStyleId>
              </a:tblPr>
              <a:tblGrid>
                <a:gridCol w="526942">
                  <a:extLst>
                    <a:ext uri="{9D8B030D-6E8A-4147-A177-3AD203B41FA5}">
                      <a16:colId xmlns:a16="http://schemas.microsoft.com/office/drawing/2014/main" val="888309123"/>
                    </a:ext>
                  </a:extLst>
                </a:gridCol>
                <a:gridCol w="1247613">
                  <a:extLst>
                    <a:ext uri="{9D8B030D-6E8A-4147-A177-3AD203B41FA5}">
                      <a16:colId xmlns:a16="http://schemas.microsoft.com/office/drawing/2014/main" val="3204747490"/>
                    </a:ext>
                  </a:extLst>
                </a:gridCol>
                <a:gridCol w="2557221">
                  <a:extLst>
                    <a:ext uri="{9D8B030D-6E8A-4147-A177-3AD203B41FA5}">
                      <a16:colId xmlns:a16="http://schemas.microsoft.com/office/drawing/2014/main" val="2602534428"/>
                    </a:ext>
                  </a:extLst>
                </a:gridCol>
                <a:gridCol w="1335437">
                  <a:extLst>
                    <a:ext uri="{9D8B030D-6E8A-4147-A177-3AD203B41FA5}">
                      <a16:colId xmlns:a16="http://schemas.microsoft.com/office/drawing/2014/main" val="3758200516"/>
                    </a:ext>
                  </a:extLst>
                </a:gridCol>
              </a:tblGrid>
              <a:tr h="0">
                <a:tc>
                  <a:txBody>
                    <a:bodyPr/>
                    <a:lstStyle/>
                    <a:p>
                      <a:pPr algn="ctr">
                        <a:lnSpc>
                          <a:spcPct val="150000"/>
                        </a:lnSpc>
                        <a:spcAft>
                          <a:spcPts val="0"/>
                        </a:spcAft>
                      </a:pPr>
                      <a:r>
                        <a:rPr lang="en-AU" sz="1400" baseline="0">
                          <a:effectLst/>
                        </a:rPr>
                        <a:t>Unit</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AU" sz="1400" baseline="0" dirty="0">
                          <a:effectLst/>
                        </a:rPr>
                        <a:t>Code</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AU" sz="1400" baseline="0" dirty="0">
                          <a:effectLst/>
                        </a:rPr>
                        <a:t>Name</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AU" sz="1400" baseline="0" dirty="0">
                          <a:effectLst/>
                        </a:rPr>
                        <a:t>Duration</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647395"/>
                  </a:ext>
                </a:extLst>
              </a:tr>
              <a:tr h="0">
                <a:tc>
                  <a:txBody>
                    <a:bodyPr/>
                    <a:lstStyle/>
                    <a:p>
                      <a:pPr algn="ctr">
                        <a:lnSpc>
                          <a:spcPct val="150000"/>
                        </a:lnSpc>
                        <a:spcAft>
                          <a:spcPts val="0"/>
                        </a:spcAft>
                      </a:pPr>
                      <a:r>
                        <a:rPr lang="en-AU" sz="1400" baseline="0" dirty="0">
                          <a:effectLst/>
                        </a:rPr>
                        <a:t>1</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aseline="0" dirty="0">
                          <a:effectLst/>
                        </a:rPr>
                        <a:t>HLTHPS005</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dirty="0">
                          <a:effectLst/>
                        </a:rPr>
                        <a:t>Handle medical specimens</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dirty="0">
                          <a:effectLst/>
                        </a:rPr>
                        <a:t>3 weeks</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3105061"/>
                  </a:ext>
                </a:extLst>
              </a:tr>
              <a:tr h="0">
                <a:tc>
                  <a:txBody>
                    <a:bodyPr/>
                    <a:lstStyle/>
                    <a:p>
                      <a:pPr algn="ctr">
                        <a:lnSpc>
                          <a:spcPct val="150000"/>
                        </a:lnSpc>
                        <a:spcAft>
                          <a:spcPts val="0"/>
                        </a:spcAft>
                      </a:pPr>
                      <a:r>
                        <a:rPr lang="en-AU" sz="1400" baseline="0">
                          <a:effectLst/>
                        </a:rPr>
                        <a:t>2</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aseline="0">
                          <a:effectLst/>
                        </a:rPr>
                        <a:t>CHCDIV001</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dirty="0">
                          <a:effectLst/>
                        </a:rPr>
                        <a:t>Work with diverse people</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a:effectLst/>
                        </a:rPr>
                        <a:t>4 weeks</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94447"/>
                  </a:ext>
                </a:extLst>
              </a:tr>
              <a:tr h="0">
                <a:tc>
                  <a:txBody>
                    <a:bodyPr/>
                    <a:lstStyle/>
                    <a:p>
                      <a:pPr algn="ctr">
                        <a:lnSpc>
                          <a:spcPct val="150000"/>
                        </a:lnSpc>
                        <a:spcAft>
                          <a:spcPts val="0"/>
                        </a:spcAft>
                      </a:pPr>
                      <a:r>
                        <a:rPr lang="en-AU" sz="1400" baseline="0">
                          <a:effectLst/>
                        </a:rPr>
                        <a:t>3</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aseline="0" dirty="0">
                          <a:effectLst/>
                        </a:rPr>
                        <a:t>CHCLEG001</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dirty="0">
                          <a:effectLst/>
                        </a:rPr>
                        <a:t>Work legally and ethically</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a:effectLst/>
                        </a:rPr>
                        <a:t>4 weeks</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1304545"/>
                  </a:ext>
                </a:extLst>
              </a:tr>
              <a:tr h="0">
                <a:tc>
                  <a:txBody>
                    <a:bodyPr/>
                    <a:lstStyle/>
                    <a:p>
                      <a:pPr algn="ctr">
                        <a:lnSpc>
                          <a:spcPct val="150000"/>
                        </a:lnSpc>
                        <a:spcAft>
                          <a:spcPts val="0"/>
                        </a:spcAft>
                      </a:pPr>
                      <a:r>
                        <a:rPr lang="en-AU" sz="1400" baseline="0">
                          <a:effectLst/>
                        </a:rPr>
                        <a:t>4</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aseline="0">
                          <a:effectLst/>
                        </a:rPr>
                        <a:t>HLTHPS003</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a:effectLst/>
                        </a:rPr>
                        <a:t>Maintain medication stocks</a:t>
                      </a:r>
                      <a:endParaRPr lang="en-AU" sz="14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dirty="0">
                          <a:effectLst/>
                        </a:rPr>
                        <a:t>3 weeks</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164643"/>
                  </a:ext>
                </a:extLst>
              </a:tr>
              <a:tr h="293875">
                <a:tc>
                  <a:txBody>
                    <a:bodyPr/>
                    <a:lstStyle/>
                    <a:p>
                      <a:pPr algn="ctr">
                        <a:lnSpc>
                          <a:spcPct val="150000"/>
                        </a:lnSpc>
                        <a:spcAft>
                          <a:spcPts val="0"/>
                        </a:spcAft>
                      </a:pPr>
                      <a:r>
                        <a:rPr lang="en-AU" sz="1400" baseline="0" dirty="0">
                          <a:effectLst/>
                        </a:rPr>
                        <a:t>5</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aseline="0" dirty="0">
                          <a:effectLst/>
                        </a:rPr>
                        <a:t>HLTADM003</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dirty="0">
                          <a:effectLst/>
                        </a:rPr>
                        <a:t>Facilitate a coordinated approach to client care</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baseline="0" dirty="0">
                          <a:effectLst/>
                        </a:rPr>
                        <a:t>4 weeks</a:t>
                      </a:r>
                      <a:endParaRPr lang="en-AU"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7408022"/>
                  </a:ext>
                </a:extLst>
              </a:tr>
            </a:tbl>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3197622705"/>
              </p:ext>
            </p:extLst>
          </p:nvPr>
        </p:nvGraphicFramePr>
        <p:xfrm>
          <a:off x="564858" y="4787605"/>
          <a:ext cx="5699870" cy="1129919"/>
        </p:xfrm>
        <a:graphic>
          <a:graphicData uri="http://schemas.openxmlformats.org/drawingml/2006/table">
            <a:tbl>
              <a:tblPr firstCol="1" bandRow="1">
                <a:tableStyleId>{93296810-A885-4BE3-A3E7-6D5BEEA58F35}</a:tableStyleId>
              </a:tblPr>
              <a:tblGrid>
                <a:gridCol w="518270">
                  <a:extLst>
                    <a:ext uri="{9D8B030D-6E8A-4147-A177-3AD203B41FA5}">
                      <a16:colId xmlns:a16="http://schemas.microsoft.com/office/drawing/2014/main" val="2715316083"/>
                    </a:ext>
                  </a:extLst>
                </a:gridCol>
                <a:gridCol w="1273629">
                  <a:extLst>
                    <a:ext uri="{9D8B030D-6E8A-4147-A177-3AD203B41FA5}">
                      <a16:colId xmlns:a16="http://schemas.microsoft.com/office/drawing/2014/main" val="3052043101"/>
                    </a:ext>
                  </a:extLst>
                </a:gridCol>
                <a:gridCol w="2525485">
                  <a:extLst>
                    <a:ext uri="{9D8B030D-6E8A-4147-A177-3AD203B41FA5}">
                      <a16:colId xmlns:a16="http://schemas.microsoft.com/office/drawing/2014/main" val="261604614"/>
                    </a:ext>
                  </a:extLst>
                </a:gridCol>
                <a:gridCol w="1382486">
                  <a:extLst>
                    <a:ext uri="{9D8B030D-6E8A-4147-A177-3AD203B41FA5}">
                      <a16:colId xmlns:a16="http://schemas.microsoft.com/office/drawing/2014/main" val="372615439"/>
                    </a:ext>
                  </a:extLst>
                </a:gridCol>
              </a:tblGrid>
              <a:tr h="0">
                <a:tc>
                  <a:txBody>
                    <a:bodyPr/>
                    <a:lstStyle/>
                    <a:p>
                      <a:pPr marL="0" algn="ctr" defTabSz="914400" rtl="0" eaLnBrk="1" latinLnBrk="0" hangingPunct="1">
                        <a:lnSpc>
                          <a:spcPct val="150000"/>
                        </a:lnSpc>
                        <a:spcAft>
                          <a:spcPts val="0"/>
                        </a:spcAft>
                      </a:pPr>
                      <a:r>
                        <a:rPr lang="en-AU" sz="1400" b="1" kern="1200" baseline="0" dirty="0">
                          <a:solidFill>
                            <a:schemeClr val="lt1"/>
                          </a:solidFill>
                          <a:effectLst/>
                          <a:latin typeface="+mn-lt"/>
                          <a:ea typeface="+mn-ea"/>
                          <a:cs typeface="+mn-cs"/>
                        </a:rPr>
                        <a:t>6</a:t>
                      </a:r>
                    </a:p>
                  </a:txBody>
                  <a:tcPr marL="68580" marR="68580" marT="0" marB="0"/>
                </a:tc>
                <a:tc>
                  <a:txBody>
                    <a:bodyPr/>
                    <a:lstStyle/>
                    <a:p>
                      <a:pPr>
                        <a:lnSpc>
                          <a:spcPct val="107000"/>
                        </a:lnSpc>
                        <a:spcAft>
                          <a:spcPts val="0"/>
                        </a:spcAft>
                      </a:pPr>
                      <a:r>
                        <a:rPr lang="en-US" sz="1400" dirty="0">
                          <a:effectLst/>
                        </a:rPr>
                        <a:t>HLTAID003</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a:effectLst/>
                        </a:rPr>
                        <a:t>Provide First Aid</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a:lnSpc>
                          <a:spcPct val="107000"/>
                        </a:lnSpc>
                        <a:spcAft>
                          <a:spcPts val="0"/>
                        </a:spcAft>
                      </a:pPr>
                      <a:r>
                        <a:rPr lang="en-AU" sz="1400" dirty="0">
                          <a:effectLst/>
                        </a:rPr>
                        <a:t>Face to Face Workshop delivered by Surf Life Saving NSW</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7332797"/>
                  </a:ext>
                </a:extLst>
              </a:tr>
              <a:tr h="0">
                <a:tc>
                  <a:txBody>
                    <a:bodyPr/>
                    <a:lstStyle/>
                    <a:p>
                      <a:pPr marL="0" algn="ctr" defTabSz="914400" rtl="0" eaLnBrk="1" latinLnBrk="0" hangingPunct="1">
                        <a:lnSpc>
                          <a:spcPct val="150000"/>
                        </a:lnSpc>
                        <a:spcAft>
                          <a:spcPts val="0"/>
                        </a:spcAft>
                      </a:pPr>
                      <a:r>
                        <a:rPr lang="en-AU" sz="1400" b="1" kern="1200" baseline="0" dirty="0">
                          <a:solidFill>
                            <a:schemeClr val="lt1"/>
                          </a:solidFill>
                          <a:effectLst/>
                          <a:latin typeface="+mn-lt"/>
                          <a:ea typeface="+mn-ea"/>
                          <a:cs typeface="+mn-cs"/>
                        </a:rPr>
                        <a:t>7</a:t>
                      </a:r>
                    </a:p>
                  </a:txBody>
                  <a:tcPr marL="68580" marR="68580" marT="0" marB="0"/>
                </a:tc>
                <a:tc>
                  <a:txBody>
                    <a:bodyPr/>
                    <a:lstStyle/>
                    <a:p>
                      <a:pPr>
                        <a:lnSpc>
                          <a:spcPct val="107000"/>
                        </a:lnSpc>
                        <a:spcAft>
                          <a:spcPts val="0"/>
                        </a:spcAft>
                      </a:pPr>
                      <a:r>
                        <a:rPr lang="en-US" sz="1400" dirty="0">
                          <a:effectLst/>
                        </a:rPr>
                        <a:t>HLTAID006</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dirty="0">
                          <a:effectLst/>
                        </a:rPr>
                        <a:t>Provide Advanced First Aid</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538198618"/>
                  </a:ext>
                </a:extLst>
              </a:tr>
              <a:tr h="0">
                <a:tc>
                  <a:txBody>
                    <a:bodyPr/>
                    <a:lstStyle/>
                    <a:p>
                      <a:pPr marL="0" algn="ctr" defTabSz="914400" rtl="0" eaLnBrk="1" latinLnBrk="0" hangingPunct="1">
                        <a:lnSpc>
                          <a:spcPct val="150000"/>
                        </a:lnSpc>
                        <a:spcAft>
                          <a:spcPts val="0"/>
                        </a:spcAft>
                      </a:pPr>
                      <a:r>
                        <a:rPr lang="en-AU" sz="1400" b="1" kern="1200" baseline="0" dirty="0">
                          <a:solidFill>
                            <a:schemeClr val="lt1"/>
                          </a:solidFill>
                          <a:effectLst/>
                          <a:latin typeface="+mn-lt"/>
                          <a:ea typeface="+mn-ea"/>
                          <a:cs typeface="+mn-cs"/>
                        </a:rPr>
                        <a:t>8</a:t>
                      </a:r>
                    </a:p>
                  </a:txBody>
                  <a:tcPr marL="68580" marR="68580" marT="0" marB="0"/>
                </a:tc>
                <a:tc>
                  <a:txBody>
                    <a:bodyPr/>
                    <a:lstStyle/>
                    <a:p>
                      <a:pPr>
                        <a:lnSpc>
                          <a:spcPct val="107000"/>
                        </a:lnSpc>
                        <a:spcAft>
                          <a:spcPts val="0"/>
                        </a:spcAft>
                      </a:pPr>
                      <a:r>
                        <a:rPr lang="en-US" sz="1400" dirty="0">
                          <a:effectLst/>
                        </a:rPr>
                        <a:t>HLTAID008</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400" dirty="0">
                          <a:effectLst/>
                        </a:rPr>
                        <a:t>Manage First Aid services and resources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1204867947"/>
                  </a:ext>
                </a:extLst>
              </a:tr>
            </a:tbl>
          </a:graphicData>
        </a:graphic>
      </p:graphicFrame>
      <p:sp>
        <p:nvSpPr>
          <p:cNvPr id="7" name="TextBox 6"/>
          <p:cNvSpPr txBox="1"/>
          <p:nvPr/>
        </p:nvSpPr>
        <p:spPr>
          <a:xfrm>
            <a:off x="597515" y="3739539"/>
            <a:ext cx="4996912" cy="369332"/>
          </a:xfrm>
          <a:prstGeom prst="rect">
            <a:avLst/>
          </a:prstGeom>
          <a:noFill/>
        </p:spPr>
        <p:txBody>
          <a:bodyPr wrap="square" rtlCol="0">
            <a:spAutoFit/>
          </a:bodyPr>
          <a:lstStyle/>
          <a:p>
            <a:pPr algn="ctr"/>
            <a:r>
              <a:rPr lang="en-US" b="1" dirty="0">
                <a:solidFill>
                  <a:srgbClr val="FF0000"/>
                </a:solidFill>
              </a:rPr>
              <a:t> </a:t>
            </a:r>
            <a:r>
              <a:rPr lang="en-US" sz="1400" b="1" dirty="0">
                <a:solidFill>
                  <a:srgbClr val="002060"/>
                </a:solidFill>
              </a:rPr>
              <a:t>Webinar – Distance Learning Coaching (1 hour)</a:t>
            </a:r>
          </a:p>
        </p:txBody>
      </p:sp>
      <p:sp>
        <p:nvSpPr>
          <p:cNvPr id="10" name="TextBox 9"/>
          <p:cNvSpPr txBox="1"/>
          <p:nvPr/>
        </p:nvSpPr>
        <p:spPr>
          <a:xfrm>
            <a:off x="782572" y="4321740"/>
            <a:ext cx="5264442" cy="338554"/>
          </a:xfrm>
          <a:prstGeom prst="rect">
            <a:avLst/>
          </a:prstGeom>
          <a:noFill/>
        </p:spPr>
        <p:txBody>
          <a:bodyPr wrap="square" rtlCol="0">
            <a:spAutoFit/>
          </a:bodyPr>
          <a:lstStyle/>
          <a:p>
            <a:r>
              <a:rPr lang="en-US" sz="1600" b="1" dirty="0">
                <a:solidFill>
                  <a:srgbClr val="002060"/>
                </a:solidFill>
              </a:rPr>
              <a:t>Offline by Workshop at a mutually convenient date </a:t>
            </a:r>
          </a:p>
        </p:txBody>
      </p:sp>
      <p:sp>
        <p:nvSpPr>
          <p:cNvPr id="11" name="TextBox 10"/>
          <p:cNvSpPr txBox="1"/>
          <p:nvPr/>
        </p:nvSpPr>
        <p:spPr>
          <a:xfrm>
            <a:off x="6562166" y="1808127"/>
            <a:ext cx="5387788" cy="4355038"/>
          </a:xfrm>
          <a:prstGeom prst="rect">
            <a:avLst/>
          </a:prstGeom>
          <a:noFill/>
        </p:spPr>
        <p:txBody>
          <a:bodyPr wrap="square" rtlCol="0">
            <a:spAutoFit/>
          </a:bodyPr>
          <a:lstStyle/>
          <a:p>
            <a:r>
              <a:rPr lang="en-AU" sz="1600" b="1" dirty="0">
                <a:solidFill>
                  <a:srgbClr val="002060"/>
                </a:solidFill>
              </a:rPr>
              <a:t>Units 1 – 5:</a:t>
            </a:r>
          </a:p>
          <a:p>
            <a:endParaRPr lang="en-AU" sz="1000" dirty="0"/>
          </a:p>
          <a:p>
            <a:r>
              <a:rPr lang="en-AU" sz="1400" dirty="0">
                <a:solidFill>
                  <a:srgbClr val="002060"/>
                </a:solidFill>
              </a:rPr>
              <a:t>These require you to complete Tasks such as knowledge quizzes, short answer responses, long answer assignments, research reports and clinical sign offs. </a:t>
            </a:r>
            <a:endParaRPr lang="en-AU" dirty="0">
              <a:solidFill>
                <a:srgbClr val="002060"/>
              </a:solidFill>
            </a:endParaRPr>
          </a:p>
          <a:p>
            <a:endParaRPr lang="en-AU" sz="1400" dirty="0">
              <a:solidFill>
                <a:srgbClr val="002060"/>
              </a:solidFill>
            </a:endParaRPr>
          </a:p>
          <a:p>
            <a:endParaRPr lang="en-US" sz="1400" b="1" dirty="0">
              <a:solidFill>
                <a:srgbClr val="002060"/>
              </a:solidFill>
            </a:endParaRPr>
          </a:p>
          <a:p>
            <a:r>
              <a:rPr lang="en-US" sz="1300" b="1" dirty="0">
                <a:solidFill>
                  <a:srgbClr val="002060"/>
                </a:solidFill>
              </a:rPr>
              <a:t>Coaching webinar: </a:t>
            </a:r>
            <a:r>
              <a:rPr lang="en-US" sz="1300" dirty="0">
                <a:solidFill>
                  <a:srgbClr val="002060"/>
                </a:solidFill>
              </a:rPr>
              <a:t>is a time to check in with your Assessor, ask any questions you may have, hear how other students are progressing and discuss how to manage your workplace sign offs.</a:t>
            </a:r>
            <a:endParaRPr lang="en-US" sz="1600" b="1" dirty="0">
              <a:solidFill>
                <a:srgbClr val="002060"/>
              </a:solidFill>
            </a:endParaRPr>
          </a:p>
          <a:p>
            <a:endParaRPr lang="en-US" sz="1400" b="1" dirty="0">
              <a:solidFill>
                <a:srgbClr val="002060"/>
              </a:solidFill>
            </a:endParaRPr>
          </a:p>
          <a:p>
            <a:endParaRPr lang="en-US" sz="1400" b="1" dirty="0">
              <a:solidFill>
                <a:srgbClr val="002060"/>
              </a:solidFill>
            </a:endParaRPr>
          </a:p>
          <a:p>
            <a:r>
              <a:rPr lang="en-US" sz="1600" b="1" dirty="0">
                <a:solidFill>
                  <a:srgbClr val="002060"/>
                </a:solidFill>
              </a:rPr>
              <a:t>Units 6 – 8:</a:t>
            </a:r>
          </a:p>
          <a:p>
            <a:endParaRPr lang="en-US" sz="1000" b="1" dirty="0">
              <a:solidFill>
                <a:srgbClr val="002060"/>
              </a:solidFill>
            </a:endParaRPr>
          </a:p>
          <a:p>
            <a:r>
              <a:rPr lang="en-US" sz="1400" dirty="0">
                <a:solidFill>
                  <a:srgbClr val="002060"/>
                </a:solidFill>
              </a:rPr>
              <a:t>First Aid courses are delivered via Face to Face Workshops by the Surf Lifesaving in your State e.g. SLTS in Tasmania. We do this because they are experts in First Aid. SL will send UNEP the assessments and paperwork, then we will update your student record. If you need a Statement of Attainment for accreditation, please request a copy.</a:t>
            </a:r>
          </a:p>
        </p:txBody>
      </p:sp>
    </p:spTree>
    <p:extLst>
      <p:ext uri="{BB962C8B-B14F-4D97-AF65-F5344CB8AC3E}">
        <p14:creationId xmlns:p14="http://schemas.microsoft.com/office/powerpoint/2010/main" val="1781012095"/>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My Schedule</a:t>
            </a:r>
            <a:br>
              <a:rPr lang="en-US" sz="2400" dirty="0"/>
            </a:br>
            <a:r>
              <a:rPr lang="en-US" sz="2400" dirty="0"/>
              <a:t> </a:t>
            </a:r>
            <a:br>
              <a:rPr lang="en-US" sz="2400" dirty="0"/>
            </a:br>
            <a:r>
              <a:rPr lang="en-US" sz="2400" dirty="0"/>
              <a:t>Term 2 Clinical Health</a:t>
            </a:r>
            <a:endParaRPr lang="en-AU" sz="2400"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197648754"/>
              </p:ext>
            </p:extLst>
          </p:nvPr>
        </p:nvGraphicFramePr>
        <p:xfrm>
          <a:off x="315778" y="2005583"/>
          <a:ext cx="5584371" cy="1189990"/>
        </p:xfrm>
        <a:graphic>
          <a:graphicData uri="http://schemas.openxmlformats.org/drawingml/2006/table">
            <a:tbl>
              <a:tblPr firstRow="1" firstCol="1" bandRow="1">
                <a:tableStyleId>{93296810-A885-4BE3-A3E7-6D5BEEA58F35}</a:tableStyleId>
              </a:tblPr>
              <a:tblGrid>
                <a:gridCol w="511628">
                  <a:extLst>
                    <a:ext uri="{9D8B030D-6E8A-4147-A177-3AD203B41FA5}">
                      <a16:colId xmlns:a16="http://schemas.microsoft.com/office/drawing/2014/main" val="1997186133"/>
                    </a:ext>
                  </a:extLst>
                </a:gridCol>
                <a:gridCol w="1197428">
                  <a:extLst>
                    <a:ext uri="{9D8B030D-6E8A-4147-A177-3AD203B41FA5}">
                      <a16:colId xmlns:a16="http://schemas.microsoft.com/office/drawing/2014/main" val="3822964245"/>
                    </a:ext>
                  </a:extLst>
                </a:gridCol>
                <a:gridCol w="2841172">
                  <a:extLst>
                    <a:ext uri="{9D8B030D-6E8A-4147-A177-3AD203B41FA5}">
                      <a16:colId xmlns:a16="http://schemas.microsoft.com/office/drawing/2014/main" val="1228666467"/>
                    </a:ext>
                  </a:extLst>
                </a:gridCol>
                <a:gridCol w="1034143">
                  <a:extLst>
                    <a:ext uri="{9D8B030D-6E8A-4147-A177-3AD203B41FA5}">
                      <a16:colId xmlns:a16="http://schemas.microsoft.com/office/drawing/2014/main" val="53154778"/>
                    </a:ext>
                  </a:extLst>
                </a:gridCol>
              </a:tblGrid>
              <a:tr h="0">
                <a:tc>
                  <a:txBody>
                    <a:bodyPr/>
                    <a:lstStyle/>
                    <a:p>
                      <a:pPr marL="0" algn="ctr" defTabSz="914400" rtl="0" eaLnBrk="1" latinLnBrk="0" hangingPunct="1">
                        <a:lnSpc>
                          <a:spcPct val="150000"/>
                        </a:lnSpc>
                        <a:spcAft>
                          <a:spcPts val="0"/>
                        </a:spcAft>
                      </a:pPr>
                      <a:r>
                        <a:rPr lang="en-AU" sz="1300" b="1" kern="1200" baseline="0" dirty="0">
                          <a:solidFill>
                            <a:schemeClr val="lt1"/>
                          </a:solidFill>
                          <a:effectLst/>
                          <a:latin typeface="+mn-lt"/>
                          <a:ea typeface="+mn-ea"/>
                          <a:cs typeface="+mn-cs"/>
                        </a:rPr>
                        <a:t>Unit</a:t>
                      </a:r>
                    </a:p>
                  </a:txBody>
                  <a:tcPr marL="68580" marR="68580" marT="0" marB="0" anchor="ctr"/>
                </a:tc>
                <a:tc>
                  <a:txBody>
                    <a:bodyPr/>
                    <a:lstStyle/>
                    <a:p>
                      <a:pPr marL="0" algn="ctr" defTabSz="914400" rtl="0" eaLnBrk="1" latinLnBrk="0" hangingPunct="1">
                        <a:lnSpc>
                          <a:spcPct val="150000"/>
                        </a:lnSpc>
                        <a:spcAft>
                          <a:spcPts val="0"/>
                        </a:spcAft>
                      </a:pPr>
                      <a:r>
                        <a:rPr lang="en-AU" sz="1300" b="1" kern="1200" baseline="0" dirty="0">
                          <a:solidFill>
                            <a:schemeClr val="lt1"/>
                          </a:solidFill>
                          <a:effectLst/>
                          <a:latin typeface="+mn-lt"/>
                          <a:ea typeface="+mn-ea"/>
                          <a:cs typeface="+mn-cs"/>
                        </a:rPr>
                        <a:t>Code</a:t>
                      </a:r>
                    </a:p>
                  </a:txBody>
                  <a:tcPr marL="68580" marR="68580" marT="0" marB="0" anchor="ctr"/>
                </a:tc>
                <a:tc>
                  <a:txBody>
                    <a:bodyPr/>
                    <a:lstStyle/>
                    <a:p>
                      <a:pPr marL="0" algn="ctr" defTabSz="914400" rtl="0" eaLnBrk="1" latinLnBrk="0" hangingPunct="1">
                        <a:lnSpc>
                          <a:spcPct val="150000"/>
                        </a:lnSpc>
                        <a:spcAft>
                          <a:spcPts val="0"/>
                        </a:spcAft>
                      </a:pPr>
                      <a:r>
                        <a:rPr lang="en-AU" sz="1300" b="1" kern="1200" baseline="0" dirty="0">
                          <a:solidFill>
                            <a:schemeClr val="lt1"/>
                          </a:solidFill>
                          <a:effectLst/>
                          <a:latin typeface="+mn-lt"/>
                          <a:ea typeface="+mn-ea"/>
                          <a:cs typeface="+mn-cs"/>
                        </a:rPr>
                        <a:t>Name</a:t>
                      </a:r>
                    </a:p>
                  </a:txBody>
                  <a:tcPr marL="68580" marR="68580" marT="0" marB="0" anchor="ctr"/>
                </a:tc>
                <a:tc>
                  <a:txBody>
                    <a:bodyPr/>
                    <a:lstStyle/>
                    <a:p>
                      <a:pPr marL="0" algn="ctr" defTabSz="914400" rtl="0" eaLnBrk="1" latinLnBrk="0" hangingPunct="1">
                        <a:lnSpc>
                          <a:spcPct val="150000"/>
                        </a:lnSpc>
                        <a:spcAft>
                          <a:spcPts val="0"/>
                        </a:spcAft>
                      </a:pPr>
                      <a:r>
                        <a:rPr lang="en-AU" sz="1300" b="1" kern="1200" baseline="0" dirty="0">
                          <a:solidFill>
                            <a:schemeClr val="lt1"/>
                          </a:solidFill>
                          <a:effectLst/>
                          <a:latin typeface="+mn-lt"/>
                          <a:ea typeface="+mn-ea"/>
                          <a:cs typeface="+mn-cs"/>
                        </a:rPr>
                        <a:t>Duration</a:t>
                      </a:r>
                    </a:p>
                  </a:txBody>
                  <a:tcPr marL="68580" marR="68580" marT="0" marB="0" anchor="ctr"/>
                </a:tc>
                <a:extLst>
                  <a:ext uri="{0D108BD9-81ED-4DB2-BD59-A6C34878D82A}">
                    <a16:rowId xmlns:a16="http://schemas.microsoft.com/office/drawing/2014/main" val="616270466"/>
                  </a:ext>
                </a:extLst>
              </a:tr>
              <a:tr h="0">
                <a:tc>
                  <a:txBody>
                    <a:bodyPr/>
                    <a:lstStyle/>
                    <a:p>
                      <a:pPr marL="0" algn="ctr" defTabSz="914400" rtl="0" eaLnBrk="1" latinLnBrk="0" hangingPunct="1">
                        <a:lnSpc>
                          <a:spcPct val="150000"/>
                        </a:lnSpc>
                        <a:spcAft>
                          <a:spcPts val="0"/>
                        </a:spcAft>
                      </a:pPr>
                      <a:r>
                        <a:rPr lang="en-AU" sz="1300" b="1" kern="1200" baseline="0">
                          <a:solidFill>
                            <a:schemeClr val="lt1"/>
                          </a:solidFill>
                          <a:effectLst/>
                          <a:latin typeface="+mn-lt"/>
                          <a:ea typeface="+mn-ea"/>
                          <a:cs typeface="+mn-cs"/>
                        </a:rPr>
                        <a:t>9</a:t>
                      </a:r>
                    </a:p>
                  </a:txBody>
                  <a:tcPr marL="68580" marR="68580" marT="0" marB="0"/>
                </a:tc>
                <a:tc>
                  <a:txBody>
                    <a:bodyPr/>
                    <a:lstStyle/>
                    <a:p>
                      <a:pPr marL="0" algn="l" defTabSz="914400" rtl="0" eaLnBrk="1" latinLnBrk="0" hangingPunct="1">
                        <a:lnSpc>
                          <a:spcPct val="107000"/>
                        </a:lnSpc>
                        <a:spcAft>
                          <a:spcPts val="0"/>
                        </a:spcAft>
                      </a:pPr>
                      <a:r>
                        <a:rPr lang="en-US" sz="1300" b="0" kern="1200" baseline="0">
                          <a:solidFill>
                            <a:schemeClr val="tx1"/>
                          </a:solidFill>
                          <a:effectLst/>
                          <a:latin typeface="+mn-lt"/>
                          <a:ea typeface="+mn-ea"/>
                          <a:cs typeface="+mn-cs"/>
                        </a:rPr>
                        <a:t>HLTHPS001</a:t>
                      </a:r>
                      <a:endParaRPr lang="en-AU" sz="13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en-AU" sz="1300" b="0" kern="1200" baseline="0">
                          <a:solidFill>
                            <a:schemeClr val="tx1"/>
                          </a:solidFill>
                          <a:effectLst/>
                          <a:latin typeface="+mn-lt"/>
                          <a:ea typeface="+mn-ea"/>
                          <a:cs typeface="+mn-cs"/>
                        </a:rPr>
                        <a:t>Take clinical measurements</a:t>
                      </a: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5 weeks</a:t>
                      </a:r>
                    </a:p>
                  </a:txBody>
                  <a:tcPr marL="68580" marR="68580" marT="0" marB="0"/>
                </a:tc>
                <a:extLst>
                  <a:ext uri="{0D108BD9-81ED-4DB2-BD59-A6C34878D82A}">
                    <a16:rowId xmlns:a16="http://schemas.microsoft.com/office/drawing/2014/main" val="765530478"/>
                  </a:ext>
                </a:extLst>
              </a:tr>
              <a:tr h="0">
                <a:tc>
                  <a:txBody>
                    <a:bodyPr/>
                    <a:lstStyle/>
                    <a:p>
                      <a:pPr marL="0" algn="ctr" defTabSz="914400" rtl="0" eaLnBrk="1" latinLnBrk="0" hangingPunct="1">
                        <a:lnSpc>
                          <a:spcPct val="150000"/>
                        </a:lnSpc>
                        <a:spcAft>
                          <a:spcPts val="0"/>
                        </a:spcAft>
                      </a:pPr>
                      <a:r>
                        <a:rPr lang="en-AU" sz="1300" b="1" kern="1200" baseline="0">
                          <a:solidFill>
                            <a:schemeClr val="lt1"/>
                          </a:solidFill>
                          <a:effectLst/>
                          <a:latin typeface="+mn-lt"/>
                          <a:ea typeface="+mn-ea"/>
                          <a:cs typeface="+mn-cs"/>
                        </a:rPr>
                        <a:t>10</a:t>
                      </a:r>
                    </a:p>
                  </a:txBody>
                  <a:tcPr marL="68580" marR="68580" marT="0" marB="0"/>
                </a:tc>
                <a:tc>
                  <a:txBody>
                    <a:bodyPr/>
                    <a:lstStyle/>
                    <a:p>
                      <a:pPr marL="0" algn="l" defTabSz="914400" rtl="0" eaLnBrk="1" latinLnBrk="0" hangingPunct="1">
                        <a:lnSpc>
                          <a:spcPct val="107000"/>
                        </a:lnSpc>
                        <a:spcAft>
                          <a:spcPts val="0"/>
                        </a:spcAft>
                      </a:pPr>
                      <a:r>
                        <a:rPr lang="en-US" sz="1300" b="0" kern="1200" baseline="0" dirty="0">
                          <a:solidFill>
                            <a:schemeClr val="tx1"/>
                          </a:solidFill>
                          <a:effectLst/>
                          <a:latin typeface="+mn-lt"/>
                          <a:ea typeface="+mn-ea"/>
                          <a:cs typeface="+mn-cs"/>
                        </a:rPr>
                        <a:t>HLTINF002</a:t>
                      </a:r>
                      <a:endParaRPr lang="en-AU" sz="1300" b="0" kern="1200" baseline="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Process re-useable medical devices and equipment</a:t>
                      </a: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5 weeks</a:t>
                      </a:r>
                    </a:p>
                  </a:txBody>
                  <a:tcPr marL="68580" marR="68580" marT="0" marB="0"/>
                </a:tc>
                <a:extLst>
                  <a:ext uri="{0D108BD9-81ED-4DB2-BD59-A6C34878D82A}">
                    <a16:rowId xmlns:a16="http://schemas.microsoft.com/office/drawing/2014/main" val="3549915168"/>
                  </a:ext>
                </a:extLst>
              </a:tr>
              <a:tr h="0">
                <a:tc>
                  <a:txBody>
                    <a:bodyPr/>
                    <a:lstStyle/>
                    <a:p>
                      <a:pPr marL="0" algn="ctr" defTabSz="914400" rtl="0" eaLnBrk="1" latinLnBrk="0" hangingPunct="1">
                        <a:lnSpc>
                          <a:spcPct val="150000"/>
                        </a:lnSpc>
                        <a:spcAft>
                          <a:spcPts val="0"/>
                        </a:spcAft>
                      </a:pPr>
                      <a:r>
                        <a:rPr lang="en-AU" sz="1300" b="1" kern="1200" baseline="0">
                          <a:solidFill>
                            <a:schemeClr val="lt1"/>
                          </a:solidFill>
                          <a:effectLst/>
                          <a:latin typeface="+mn-lt"/>
                          <a:ea typeface="+mn-ea"/>
                          <a:cs typeface="+mn-cs"/>
                        </a:rPr>
                        <a:t>11</a:t>
                      </a:r>
                    </a:p>
                  </a:txBody>
                  <a:tcPr marL="68580" marR="68580" marT="0" marB="0"/>
                </a:tc>
                <a:tc>
                  <a:txBody>
                    <a:bodyPr/>
                    <a:lstStyle/>
                    <a:p>
                      <a:pPr marL="0" algn="l" defTabSz="914400" rtl="0" eaLnBrk="1" latinLnBrk="0" hangingPunct="1">
                        <a:lnSpc>
                          <a:spcPct val="107000"/>
                        </a:lnSpc>
                        <a:spcAft>
                          <a:spcPts val="0"/>
                        </a:spcAft>
                      </a:pPr>
                      <a:r>
                        <a:rPr lang="en-US" sz="1300" b="0" kern="1200" baseline="0" dirty="0">
                          <a:solidFill>
                            <a:schemeClr val="tx1"/>
                          </a:solidFill>
                          <a:effectLst/>
                          <a:latin typeface="+mn-lt"/>
                          <a:ea typeface="+mn-ea"/>
                          <a:cs typeface="+mn-cs"/>
                        </a:rPr>
                        <a:t>HLTCAR001</a:t>
                      </a:r>
                      <a:endParaRPr lang="en-AU" sz="1300" b="0" kern="1200" baseline="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en-AU" sz="1300" b="0" kern="1200" baseline="0">
                          <a:solidFill>
                            <a:schemeClr val="tx1"/>
                          </a:solidFill>
                          <a:effectLst/>
                          <a:latin typeface="+mn-lt"/>
                          <a:ea typeface="+mn-ea"/>
                          <a:cs typeface="+mn-cs"/>
                        </a:rPr>
                        <a:t>Perform electrocardiography (ECG)</a:t>
                      </a: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5 weeks</a:t>
                      </a:r>
                    </a:p>
                  </a:txBody>
                  <a:tcPr marL="68580" marR="68580" marT="0" marB="0"/>
                </a:tc>
                <a:extLst>
                  <a:ext uri="{0D108BD9-81ED-4DB2-BD59-A6C34878D82A}">
                    <a16:rowId xmlns:a16="http://schemas.microsoft.com/office/drawing/2014/main" val="1166813994"/>
                  </a:ext>
                </a:extLst>
              </a:tr>
            </a:tbl>
          </a:graphicData>
        </a:graphic>
      </p:graphicFrame>
      <p:sp>
        <p:nvSpPr>
          <p:cNvPr id="4" name="Content Placeholder 3"/>
          <p:cNvSpPr>
            <a:spLocks noGrp="1"/>
          </p:cNvSpPr>
          <p:nvPr>
            <p:ph sz="half" idx="2"/>
          </p:nvPr>
        </p:nvSpPr>
        <p:spPr>
          <a:xfrm>
            <a:off x="6172200" y="1825625"/>
            <a:ext cx="5627914" cy="4248604"/>
          </a:xfrm>
        </p:spPr>
        <p:txBody>
          <a:bodyPr>
            <a:normAutofit fontScale="55000" lnSpcReduction="20000"/>
          </a:bodyPr>
          <a:lstStyle/>
          <a:p>
            <a:r>
              <a:rPr lang="en-US" sz="2500" b="1" dirty="0">
                <a:solidFill>
                  <a:srgbClr val="002060"/>
                </a:solidFill>
              </a:rPr>
              <a:t>Units 9 – 11:</a:t>
            </a:r>
          </a:p>
          <a:p>
            <a:r>
              <a:rPr lang="en-US" dirty="0">
                <a:solidFill>
                  <a:srgbClr val="002060"/>
                </a:solidFill>
              </a:rPr>
              <a:t>These are Clinical workshop and large medical units. Full detailed demonstration instruction will be given in the workshop. Your trainer will be signing off on your skills demonstrated. You will therefore, need to bring your printed clinical skills assessment tasks. You will then go into your workplace and organise with clinicians to demonstrate the skills and ask them to sign off that they have observed you performing them. </a:t>
            </a:r>
            <a:endParaRPr lang="en-US" b="1" dirty="0">
              <a:solidFill>
                <a:srgbClr val="002060"/>
              </a:solidFill>
            </a:endParaRPr>
          </a:p>
          <a:p>
            <a:r>
              <a:rPr lang="en-US" b="1" dirty="0">
                <a:solidFill>
                  <a:srgbClr val="002060"/>
                </a:solidFill>
              </a:rPr>
              <a:t>Coaching webinar: </a:t>
            </a:r>
            <a:r>
              <a:rPr lang="en-US" dirty="0">
                <a:solidFill>
                  <a:srgbClr val="002060"/>
                </a:solidFill>
              </a:rPr>
              <a:t>is a time to check in with your Assessor, ask any questions you may have, hear how other students are progressing and discuss how to manage your workplace sign offs.</a:t>
            </a:r>
            <a:endParaRPr lang="en-US" sz="2800" b="1" dirty="0">
              <a:solidFill>
                <a:srgbClr val="002060"/>
              </a:solidFill>
            </a:endParaRPr>
          </a:p>
          <a:p>
            <a:r>
              <a:rPr lang="en-US" sz="2500" b="1" dirty="0">
                <a:solidFill>
                  <a:srgbClr val="002060"/>
                </a:solidFill>
              </a:rPr>
              <a:t>Unit 12: </a:t>
            </a:r>
          </a:p>
          <a:p>
            <a:r>
              <a:rPr lang="en-US" dirty="0">
                <a:solidFill>
                  <a:srgbClr val="002060"/>
                </a:solidFill>
              </a:rPr>
              <a:t>Is a distance learning subject, online assessment tasks. </a:t>
            </a:r>
          </a:p>
          <a:p>
            <a:r>
              <a:rPr lang="en-US" sz="2500" b="1" dirty="0">
                <a:solidFill>
                  <a:srgbClr val="002060"/>
                </a:solidFill>
              </a:rPr>
              <a:t>Units 13 – 15: </a:t>
            </a:r>
            <a:endParaRPr lang="en-US" sz="2500" dirty="0">
              <a:solidFill>
                <a:srgbClr val="002060"/>
              </a:solidFill>
            </a:endParaRPr>
          </a:p>
          <a:p>
            <a:r>
              <a:rPr lang="en-US" dirty="0">
                <a:solidFill>
                  <a:srgbClr val="002060"/>
                </a:solidFill>
              </a:rPr>
              <a:t>As above for units 9 to 11. These are clinical workshop units and take approximately 5 weeks each.</a:t>
            </a:r>
          </a:p>
        </p:txBody>
      </p:sp>
      <p:sp>
        <p:nvSpPr>
          <p:cNvPr id="6" name="TextBox 5"/>
          <p:cNvSpPr txBox="1"/>
          <p:nvPr/>
        </p:nvSpPr>
        <p:spPr>
          <a:xfrm>
            <a:off x="609507" y="3628129"/>
            <a:ext cx="4996912" cy="369332"/>
          </a:xfrm>
          <a:prstGeom prst="rect">
            <a:avLst/>
          </a:prstGeom>
          <a:noFill/>
        </p:spPr>
        <p:txBody>
          <a:bodyPr wrap="square" rtlCol="0">
            <a:spAutoFit/>
          </a:bodyPr>
          <a:lstStyle/>
          <a:p>
            <a:pPr algn="ctr"/>
            <a:r>
              <a:rPr lang="en-US" b="1" dirty="0">
                <a:solidFill>
                  <a:srgbClr val="FF0000"/>
                </a:solidFill>
              </a:rPr>
              <a:t> </a:t>
            </a:r>
            <a:r>
              <a:rPr lang="en-US" sz="1400" b="1" dirty="0">
                <a:solidFill>
                  <a:srgbClr val="002060"/>
                </a:solidFill>
              </a:rPr>
              <a:t>Webinar – Distance Learning Coaching (1 hour)</a:t>
            </a:r>
          </a:p>
        </p:txBody>
      </p:sp>
      <p:graphicFrame>
        <p:nvGraphicFramePr>
          <p:cNvPr id="7" name="Table 6"/>
          <p:cNvGraphicFramePr>
            <a:graphicFrameLocks noGrp="1"/>
          </p:cNvGraphicFramePr>
          <p:nvPr>
            <p:extLst>
              <p:ext uri="{D42A27DB-BD31-4B8C-83A1-F6EECF244321}">
                <p14:modId xmlns:p14="http://schemas.microsoft.com/office/powerpoint/2010/main" val="2453597572"/>
              </p:ext>
            </p:extLst>
          </p:nvPr>
        </p:nvGraphicFramePr>
        <p:xfrm>
          <a:off x="315778" y="4302138"/>
          <a:ext cx="5584371" cy="1338072"/>
        </p:xfrm>
        <a:graphic>
          <a:graphicData uri="http://schemas.openxmlformats.org/drawingml/2006/table">
            <a:tbl>
              <a:tblPr firstCol="1" bandRow="1">
                <a:tableStyleId>{93296810-A885-4BE3-A3E7-6D5BEEA58F35}</a:tableStyleId>
              </a:tblPr>
              <a:tblGrid>
                <a:gridCol w="511628">
                  <a:extLst>
                    <a:ext uri="{9D8B030D-6E8A-4147-A177-3AD203B41FA5}">
                      <a16:colId xmlns:a16="http://schemas.microsoft.com/office/drawing/2014/main" val="3941034437"/>
                    </a:ext>
                  </a:extLst>
                </a:gridCol>
                <a:gridCol w="1197428">
                  <a:extLst>
                    <a:ext uri="{9D8B030D-6E8A-4147-A177-3AD203B41FA5}">
                      <a16:colId xmlns:a16="http://schemas.microsoft.com/office/drawing/2014/main" val="3779175188"/>
                    </a:ext>
                  </a:extLst>
                </a:gridCol>
                <a:gridCol w="2841172">
                  <a:extLst>
                    <a:ext uri="{9D8B030D-6E8A-4147-A177-3AD203B41FA5}">
                      <a16:colId xmlns:a16="http://schemas.microsoft.com/office/drawing/2014/main" val="3011974277"/>
                    </a:ext>
                  </a:extLst>
                </a:gridCol>
                <a:gridCol w="1034143">
                  <a:extLst>
                    <a:ext uri="{9D8B030D-6E8A-4147-A177-3AD203B41FA5}">
                      <a16:colId xmlns:a16="http://schemas.microsoft.com/office/drawing/2014/main" val="1531996149"/>
                    </a:ext>
                  </a:extLst>
                </a:gridCol>
              </a:tblGrid>
              <a:tr h="0">
                <a:tc>
                  <a:txBody>
                    <a:bodyPr/>
                    <a:lstStyle/>
                    <a:p>
                      <a:pPr marL="0" algn="ctr" defTabSz="914400" rtl="0" eaLnBrk="1" latinLnBrk="0" hangingPunct="1">
                        <a:lnSpc>
                          <a:spcPct val="150000"/>
                        </a:lnSpc>
                        <a:spcAft>
                          <a:spcPts val="0"/>
                        </a:spcAft>
                      </a:pPr>
                      <a:r>
                        <a:rPr lang="en-AU" sz="1300" b="1" kern="1200" baseline="0">
                          <a:solidFill>
                            <a:schemeClr val="lt1"/>
                          </a:solidFill>
                          <a:effectLst/>
                          <a:latin typeface="+mn-lt"/>
                          <a:ea typeface="+mn-ea"/>
                          <a:cs typeface="+mn-cs"/>
                        </a:rPr>
                        <a:t>12</a:t>
                      </a:r>
                    </a:p>
                  </a:txBody>
                  <a:tcPr marL="68580" marR="68580" marT="0" marB="0"/>
                </a:tc>
                <a:tc>
                  <a:txBody>
                    <a:bodyPr/>
                    <a:lstStyle/>
                    <a:p>
                      <a:pPr marL="0" algn="l" defTabSz="914400" rtl="0" eaLnBrk="1" latinLnBrk="0" hangingPunct="1">
                        <a:lnSpc>
                          <a:spcPct val="107000"/>
                        </a:lnSpc>
                        <a:spcAft>
                          <a:spcPts val="0"/>
                        </a:spcAft>
                      </a:pPr>
                      <a:r>
                        <a:rPr lang="en-US" sz="1300" b="0" kern="1200" baseline="0" dirty="0">
                          <a:solidFill>
                            <a:schemeClr val="tx1"/>
                          </a:solidFill>
                          <a:effectLst/>
                          <a:latin typeface="+mn-lt"/>
                          <a:ea typeface="+mn-ea"/>
                          <a:cs typeface="+mn-cs"/>
                        </a:rPr>
                        <a:t>HLTHWS003</a:t>
                      </a:r>
                      <a:endParaRPr lang="en-AU" sz="1300" b="0" kern="1200" baseline="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en-AU" sz="1300" b="0" kern="1200" baseline="0">
                          <a:solidFill>
                            <a:schemeClr val="tx1"/>
                          </a:solidFill>
                          <a:effectLst/>
                          <a:latin typeface="+mn-lt"/>
                          <a:ea typeface="+mn-ea"/>
                          <a:cs typeface="+mn-cs"/>
                        </a:rPr>
                        <a:t>Maintain work health and safety</a:t>
                      </a:r>
                    </a:p>
                  </a:txBody>
                  <a:tcPr marL="68580" marR="68580" marT="0" marB="0"/>
                </a:tc>
                <a:tc>
                  <a:txBody>
                    <a:bodyPr/>
                    <a:lstStyle/>
                    <a:p>
                      <a:pPr marL="0" algn="l" defTabSz="914400" rtl="0" eaLnBrk="1" latinLnBrk="0" hangingPunct="1">
                        <a:lnSpc>
                          <a:spcPct val="107000"/>
                        </a:lnSpc>
                        <a:spcAft>
                          <a:spcPts val="0"/>
                        </a:spcAft>
                      </a:pPr>
                      <a:r>
                        <a:rPr lang="en-AU" sz="1300" b="0" kern="1200" baseline="0">
                          <a:solidFill>
                            <a:schemeClr val="tx1"/>
                          </a:solidFill>
                          <a:effectLst/>
                          <a:latin typeface="+mn-lt"/>
                          <a:ea typeface="+mn-ea"/>
                          <a:cs typeface="+mn-cs"/>
                        </a:rPr>
                        <a:t>3-4 weeks</a:t>
                      </a:r>
                    </a:p>
                  </a:txBody>
                  <a:tcPr marL="68580" marR="68580" marT="0" marB="0"/>
                </a:tc>
                <a:extLst>
                  <a:ext uri="{0D108BD9-81ED-4DB2-BD59-A6C34878D82A}">
                    <a16:rowId xmlns:a16="http://schemas.microsoft.com/office/drawing/2014/main" val="1652423552"/>
                  </a:ext>
                </a:extLst>
              </a:tr>
              <a:tr h="0">
                <a:tc>
                  <a:txBody>
                    <a:bodyPr/>
                    <a:lstStyle/>
                    <a:p>
                      <a:pPr marL="0" algn="ctr" defTabSz="914400" rtl="0" eaLnBrk="1" latinLnBrk="0" hangingPunct="1">
                        <a:lnSpc>
                          <a:spcPct val="150000"/>
                        </a:lnSpc>
                        <a:spcAft>
                          <a:spcPts val="0"/>
                        </a:spcAft>
                      </a:pPr>
                      <a:r>
                        <a:rPr lang="en-AU" sz="1300" b="1" kern="1200" baseline="0">
                          <a:solidFill>
                            <a:schemeClr val="lt1"/>
                          </a:solidFill>
                          <a:effectLst/>
                          <a:latin typeface="+mn-lt"/>
                          <a:ea typeface="+mn-ea"/>
                          <a:cs typeface="+mn-cs"/>
                        </a:rPr>
                        <a:t>13</a:t>
                      </a:r>
                    </a:p>
                  </a:txBody>
                  <a:tcPr marL="68580" marR="68580" marT="0" marB="0"/>
                </a:tc>
                <a:tc>
                  <a:txBody>
                    <a:bodyPr/>
                    <a:lstStyle/>
                    <a:p>
                      <a:pPr marL="0" algn="l" defTabSz="914400" rtl="0" eaLnBrk="1" latinLnBrk="0" hangingPunct="1">
                        <a:lnSpc>
                          <a:spcPct val="107000"/>
                        </a:lnSpc>
                        <a:spcAft>
                          <a:spcPts val="0"/>
                        </a:spcAft>
                      </a:pPr>
                      <a:r>
                        <a:rPr lang="en-US" sz="1300" b="0" kern="1200" baseline="0">
                          <a:solidFill>
                            <a:schemeClr val="tx1"/>
                          </a:solidFill>
                          <a:effectLst/>
                          <a:latin typeface="+mn-lt"/>
                          <a:ea typeface="+mn-ea"/>
                          <a:cs typeface="+mn-cs"/>
                        </a:rPr>
                        <a:t>HLTINF001</a:t>
                      </a:r>
                      <a:endParaRPr lang="en-AU" sz="13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Comply with infection prevention and control policies and procedures</a:t>
                      </a: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5 weeks</a:t>
                      </a:r>
                    </a:p>
                  </a:txBody>
                  <a:tcPr marL="68580" marR="68580" marT="0" marB="0"/>
                </a:tc>
                <a:extLst>
                  <a:ext uri="{0D108BD9-81ED-4DB2-BD59-A6C34878D82A}">
                    <a16:rowId xmlns:a16="http://schemas.microsoft.com/office/drawing/2014/main" val="1518712221"/>
                  </a:ext>
                </a:extLst>
              </a:tr>
              <a:tr h="0">
                <a:tc>
                  <a:txBody>
                    <a:bodyPr/>
                    <a:lstStyle/>
                    <a:p>
                      <a:pPr marL="0" algn="ctr" defTabSz="914400" rtl="0" eaLnBrk="1" latinLnBrk="0" hangingPunct="1">
                        <a:lnSpc>
                          <a:spcPct val="150000"/>
                        </a:lnSpc>
                        <a:spcAft>
                          <a:spcPts val="0"/>
                        </a:spcAft>
                      </a:pPr>
                      <a:r>
                        <a:rPr lang="en-AU" sz="1300" b="1" kern="1200" baseline="0">
                          <a:solidFill>
                            <a:schemeClr val="lt1"/>
                          </a:solidFill>
                          <a:effectLst/>
                          <a:latin typeface="+mn-lt"/>
                          <a:ea typeface="+mn-ea"/>
                          <a:cs typeface="+mn-cs"/>
                        </a:rPr>
                        <a:t>14</a:t>
                      </a:r>
                    </a:p>
                  </a:txBody>
                  <a:tcPr marL="68580" marR="68580" marT="0" marB="0"/>
                </a:tc>
                <a:tc>
                  <a:txBody>
                    <a:bodyPr/>
                    <a:lstStyle/>
                    <a:p>
                      <a:pPr marL="0" algn="l" defTabSz="914400" rtl="0" eaLnBrk="1" latinLnBrk="0" hangingPunct="1">
                        <a:lnSpc>
                          <a:spcPct val="107000"/>
                        </a:lnSpc>
                        <a:spcAft>
                          <a:spcPts val="0"/>
                        </a:spcAft>
                      </a:pPr>
                      <a:r>
                        <a:rPr lang="en-US" sz="1300" b="0" kern="1200" baseline="0">
                          <a:solidFill>
                            <a:schemeClr val="tx1"/>
                          </a:solidFill>
                          <a:effectLst/>
                          <a:latin typeface="+mn-lt"/>
                          <a:ea typeface="+mn-ea"/>
                          <a:cs typeface="+mn-cs"/>
                        </a:rPr>
                        <a:t>HLTAAP002</a:t>
                      </a:r>
                      <a:endParaRPr lang="en-AU" sz="13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Confirm physical health status</a:t>
                      </a:r>
                    </a:p>
                  </a:txBody>
                  <a:tcPr marL="68580" marR="68580" marT="0" marB="0"/>
                </a:tc>
                <a:tc>
                  <a:txBody>
                    <a:bodyPr/>
                    <a:lstStyle/>
                    <a:p>
                      <a:pPr marL="0" algn="l" defTabSz="914400" rtl="0" eaLnBrk="1" latinLnBrk="0" hangingPunct="1">
                        <a:lnSpc>
                          <a:spcPct val="107000"/>
                        </a:lnSpc>
                        <a:spcAft>
                          <a:spcPts val="0"/>
                        </a:spcAft>
                      </a:pPr>
                      <a:r>
                        <a:rPr lang="en-AU" sz="1300" b="0" kern="1200" baseline="0">
                          <a:solidFill>
                            <a:schemeClr val="tx1"/>
                          </a:solidFill>
                          <a:effectLst/>
                          <a:latin typeface="+mn-lt"/>
                          <a:ea typeface="+mn-ea"/>
                          <a:cs typeface="+mn-cs"/>
                        </a:rPr>
                        <a:t>5 weeks</a:t>
                      </a:r>
                    </a:p>
                  </a:txBody>
                  <a:tcPr marL="68580" marR="68580" marT="0" marB="0"/>
                </a:tc>
                <a:extLst>
                  <a:ext uri="{0D108BD9-81ED-4DB2-BD59-A6C34878D82A}">
                    <a16:rowId xmlns:a16="http://schemas.microsoft.com/office/drawing/2014/main" val="1542427800"/>
                  </a:ext>
                </a:extLst>
              </a:tr>
              <a:tr h="0">
                <a:tc>
                  <a:txBody>
                    <a:bodyPr/>
                    <a:lstStyle/>
                    <a:p>
                      <a:pPr marL="0" algn="ctr" defTabSz="914400" rtl="0" eaLnBrk="1" latinLnBrk="0" hangingPunct="1">
                        <a:lnSpc>
                          <a:spcPct val="150000"/>
                        </a:lnSpc>
                        <a:spcAft>
                          <a:spcPts val="0"/>
                        </a:spcAft>
                      </a:pPr>
                      <a:r>
                        <a:rPr lang="en-AU" sz="1300" b="1" kern="1200" baseline="0" dirty="0">
                          <a:solidFill>
                            <a:schemeClr val="lt1"/>
                          </a:solidFill>
                          <a:effectLst/>
                          <a:latin typeface="+mn-lt"/>
                          <a:ea typeface="+mn-ea"/>
                          <a:cs typeface="+mn-cs"/>
                        </a:rPr>
                        <a:t>15</a:t>
                      </a:r>
                    </a:p>
                  </a:txBody>
                  <a:tcPr marL="68580" marR="68580" marT="0" marB="0"/>
                </a:tc>
                <a:tc>
                  <a:txBody>
                    <a:bodyPr/>
                    <a:lstStyle/>
                    <a:p>
                      <a:pPr marL="0" algn="l" defTabSz="914400" rtl="0" eaLnBrk="1" latinLnBrk="0" hangingPunct="1">
                        <a:lnSpc>
                          <a:spcPct val="107000"/>
                        </a:lnSpc>
                        <a:spcAft>
                          <a:spcPts val="0"/>
                        </a:spcAft>
                      </a:pPr>
                      <a:r>
                        <a:rPr lang="en-US" sz="1300" b="0" kern="1200" baseline="0">
                          <a:solidFill>
                            <a:schemeClr val="tx1"/>
                          </a:solidFill>
                          <a:effectLst/>
                          <a:latin typeface="+mn-lt"/>
                          <a:ea typeface="+mn-ea"/>
                          <a:cs typeface="+mn-cs"/>
                        </a:rPr>
                        <a:t>HLTHPS002</a:t>
                      </a:r>
                      <a:endParaRPr lang="en-AU" sz="13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Support health professional in the delivery of care</a:t>
                      </a:r>
                    </a:p>
                  </a:txBody>
                  <a:tcPr marL="68580" marR="68580" marT="0" marB="0"/>
                </a:tc>
                <a:tc>
                  <a:txBody>
                    <a:bodyPr/>
                    <a:lstStyle/>
                    <a:p>
                      <a:pPr marL="0" algn="l" defTabSz="914400" rtl="0" eaLnBrk="1" latinLnBrk="0" hangingPunct="1">
                        <a:lnSpc>
                          <a:spcPct val="107000"/>
                        </a:lnSpc>
                        <a:spcAft>
                          <a:spcPts val="0"/>
                        </a:spcAft>
                      </a:pPr>
                      <a:r>
                        <a:rPr lang="en-AU" sz="1300" b="0" kern="1200" baseline="0" dirty="0">
                          <a:solidFill>
                            <a:schemeClr val="tx1"/>
                          </a:solidFill>
                          <a:effectLst/>
                          <a:latin typeface="+mn-lt"/>
                          <a:ea typeface="+mn-ea"/>
                          <a:cs typeface="+mn-cs"/>
                        </a:rPr>
                        <a:t>5 weeks</a:t>
                      </a:r>
                    </a:p>
                  </a:txBody>
                  <a:tcPr marL="68580" marR="68580" marT="0" marB="0"/>
                </a:tc>
                <a:extLst>
                  <a:ext uri="{0D108BD9-81ED-4DB2-BD59-A6C34878D82A}">
                    <a16:rowId xmlns:a16="http://schemas.microsoft.com/office/drawing/2014/main" val="2566851625"/>
                  </a:ext>
                </a:extLst>
              </a:tr>
            </a:tbl>
          </a:graphicData>
        </a:graphic>
      </p:graphicFrame>
    </p:spTree>
    <p:extLst>
      <p:ext uri="{BB962C8B-B14F-4D97-AF65-F5344CB8AC3E}">
        <p14:creationId xmlns:p14="http://schemas.microsoft.com/office/powerpoint/2010/main" val="1881033118"/>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My Schedule</a:t>
            </a:r>
            <a:br>
              <a:rPr lang="en-US" sz="2400" dirty="0"/>
            </a:br>
            <a:r>
              <a:rPr lang="en-US" sz="2400" dirty="0"/>
              <a:t> </a:t>
            </a:r>
            <a:br>
              <a:rPr lang="en-US" sz="2400" dirty="0"/>
            </a:br>
            <a:r>
              <a:rPr lang="en-US" sz="2400" dirty="0"/>
              <a:t>Term 3 Business of Healthcare</a:t>
            </a:r>
            <a:endParaRPr lang="en-AU" sz="2400"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205359611"/>
              </p:ext>
            </p:extLst>
          </p:nvPr>
        </p:nvGraphicFramePr>
        <p:xfrm>
          <a:off x="228601" y="1825625"/>
          <a:ext cx="5921828" cy="2025335"/>
        </p:xfrm>
        <a:graphic>
          <a:graphicData uri="http://schemas.openxmlformats.org/drawingml/2006/table">
            <a:tbl>
              <a:tblPr firstRow="1" firstCol="1" bandRow="1">
                <a:tableStyleId>{93296810-A885-4BE3-A3E7-6D5BEEA58F35}</a:tableStyleId>
              </a:tblPr>
              <a:tblGrid>
                <a:gridCol w="533399">
                  <a:extLst>
                    <a:ext uri="{9D8B030D-6E8A-4147-A177-3AD203B41FA5}">
                      <a16:colId xmlns:a16="http://schemas.microsoft.com/office/drawing/2014/main" val="697711381"/>
                    </a:ext>
                  </a:extLst>
                </a:gridCol>
                <a:gridCol w="1110343">
                  <a:extLst>
                    <a:ext uri="{9D8B030D-6E8A-4147-A177-3AD203B41FA5}">
                      <a16:colId xmlns:a16="http://schemas.microsoft.com/office/drawing/2014/main" val="356466194"/>
                    </a:ext>
                  </a:extLst>
                </a:gridCol>
                <a:gridCol w="3407228">
                  <a:extLst>
                    <a:ext uri="{9D8B030D-6E8A-4147-A177-3AD203B41FA5}">
                      <a16:colId xmlns:a16="http://schemas.microsoft.com/office/drawing/2014/main" val="2118685229"/>
                    </a:ext>
                  </a:extLst>
                </a:gridCol>
                <a:gridCol w="870858">
                  <a:extLst>
                    <a:ext uri="{9D8B030D-6E8A-4147-A177-3AD203B41FA5}">
                      <a16:colId xmlns:a16="http://schemas.microsoft.com/office/drawing/2014/main" val="1731957597"/>
                    </a:ext>
                  </a:extLst>
                </a:gridCol>
              </a:tblGrid>
              <a:tr h="0">
                <a:tc>
                  <a:txBody>
                    <a:bodyPr/>
                    <a:lstStyle/>
                    <a:p>
                      <a:pPr marL="0" algn="ctr" defTabSz="914400" rtl="0" eaLnBrk="1" latinLnBrk="0" hangingPunct="1">
                        <a:lnSpc>
                          <a:spcPct val="150000"/>
                        </a:lnSpc>
                        <a:spcAft>
                          <a:spcPts val="0"/>
                        </a:spcAft>
                      </a:pPr>
                      <a:r>
                        <a:rPr lang="en-AU" sz="1200" b="1" kern="1200" baseline="0" dirty="0">
                          <a:solidFill>
                            <a:schemeClr val="lt1"/>
                          </a:solidFill>
                          <a:effectLst/>
                          <a:latin typeface="+mn-lt"/>
                          <a:ea typeface="+mn-ea"/>
                          <a:cs typeface="+mn-cs"/>
                        </a:rPr>
                        <a:t>Unit</a:t>
                      </a:r>
                    </a:p>
                  </a:txBody>
                  <a:tcPr marL="68580" marR="68580" marT="0" marB="0"/>
                </a:tc>
                <a:tc>
                  <a:txBody>
                    <a:bodyPr/>
                    <a:lstStyle/>
                    <a:p>
                      <a:pPr marL="0" algn="ctr" defTabSz="914400" rtl="0" eaLnBrk="1" latinLnBrk="0" hangingPunct="1">
                        <a:lnSpc>
                          <a:spcPct val="150000"/>
                        </a:lnSpc>
                        <a:spcAft>
                          <a:spcPts val="0"/>
                        </a:spcAft>
                      </a:pPr>
                      <a:r>
                        <a:rPr lang="en-AU" sz="1200" b="1" kern="1200" baseline="0" dirty="0">
                          <a:solidFill>
                            <a:schemeClr val="lt1"/>
                          </a:solidFill>
                          <a:effectLst/>
                          <a:latin typeface="+mn-lt"/>
                          <a:ea typeface="+mn-ea"/>
                          <a:cs typeface="+mn-cs"/>
                        </a:rPr>
                        <a:t>Code</a:t>
                      </a:r>
                    </a:p>
                  </a:txBody>
                  <a:tcPr marL="68580" marR="68580" marT="0" marB="0"/>
                </a:tc>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Name</a:t>
                      </a:r>
                    </a:p>
                  </a:txBody>
                  <a:tcPr marL="68580" marR="68580" marT="0" marB="0"/>
                </a:tc>
                <a:tc>
                  <a:txBody>
                    <a:bodyPr/>
                    <a:lstStyle/>
                    <a:p>
                      <a:pPr marL="0" algn="ctr" defTabSz="914400" rtl="0" eaLnBrk="1" latinLnBrk="0" hangingPunct="1">
                        <a:lnSpc>
                          <a:spcPct val="150000"/>
                        </a:lnSpc>
                        <a:spcAft>
                          <a:spcPts val="0"/>
                        </a:spcAft>
                      </a:pPr>
                      <a:r>
                        <a:rPr lang="en-AU" sz="1200" b="1" kern="1200" baseline="0" dirty="0">
                          <a:solidFill>
                            <a:schemeClr val="lt1"/>
                          </a:solidFill>
                          <a:effectLst/>
                          <a:latin typeface="+mn-lt"/>
                          <a:ea typeface="+mn-ea"/>
                          <a:cs typeface="+mn-cs"/>
                        </a:rPr>
                        <a:t>Duration</a:t>
                      </a:r>
                    </a:p>
                  </a:txBody>
                  <a:tcPr marL="68580" marR="68580" marT="0" marB="0"/>
                </a:tc>
                <a:extLst>
                  <a:ext uri="{0D108BD9-81ED-4DB2-BD59-A6C34878D82A}">
                    <a16:rowId xmlns:a16="http://schemas.microsoft.com/office/drawing/2014/main" val="1596853301"/>
                  </a:ext>
                </a:extLst>
              </a:tr>
              <a:tr h="0">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16</a:t>
                      </a:r>
                    </a:p>
                  </a:txBody>
                  <a:tcPr marL="68580" marR="68580" marT="0" marB="0"/>
                </a:tc>
                <a:tc>
                  <a:txBody>
                    <a:bodyPr/>
                    <a:lstStyle/>
                    <a:p>
                      <a:pPr marL="0" algn="l" defTabSz="914400" rtl="0" eaLnBrk="1" latinLnBrk="0" hangingPunct="1">
                        <a:lnSpc>
                          <a:spcPct val="150000"/>
                        </a:lnSpc>
                        <a:spcAft>
                          <a:spcPts val="0"/>
                        </a:spcAft>
                      </a:pPr>
                      <a:r>
                        <a:rPr lang="en-US" sz="1200" b="0" kern="1200" baseline="0">
                          <a:solidFill>
                            <a:schemeClr val="tx1"/>
                          </a:solidFill>
                          <a:effectLst/>
                          <a:latin typeface="+mn-lt"/>
                          <a:ea typeface="+mn-ea"/>
                          <a:cs typeface="+mn-cs"/>
                        </a:rPr>
                        <a:t>BSBMED301</a:t>
                      </a:r>
                      <a:endParaRPr lang="en-AU" sz="12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50000"/>
                        </a:lnSpc>
                        <a:spcAft>
                          <a:spcPts val="0"/>
                        </a:spcAft>
                      </a:pPr>
                      <a:r>
                        <a:rPr lang="en-AU" sz="1200" b="0" kern="1200" baseline="0">
                          <a:solidFill>
                            <a:schemeClr val="tx1"/>
                          </a:solidFill>
                          <a:effectLst/>
                          <a:latin typeface="+mn-lt"/>
                          <a:ea typeface="+mn-ea"/>
                          <a:cs typeface="+mn-cs"/>
                        </a:rPr>
                        <a:t>Interpret and apply medical terminology appropriately </a:t>
                      </a: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3-4 weeks</a:t>
                      </a:r>
                    </a:p>
                  </a:txBody>
                  <a:tcPr marL="68580" marR="68580" marT="0" marB="0"/>
                </a:tc>
                <a:extLst>
                  <a:ext uri="{0D108BD9-81ED-4DB2-BD59-A6C34878D82A}">
                    <a16:rowId xmlns:a16="http://schemas.microsoft.com/office/drawing/2014/main" val="1494957188"/>
                  </a:ext>
                </a:extLst>
              </a:tr>
              <a:tr h="0">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17</a:t>
                      </a:r>
                    </a:p>
                  </a:txBody>
                  <a:tcPr marL="68580" marR="68580" marT="0" marB="0"/>
                </a:tc>
                <a:tc>
                  <a:txBody>
                    <a:bodyPr/>
                    <a:lstStyle/>
                    <a:p>
                      <a:pPr marL="0" algn="l" defTabSz="914400" rtl="0" eaLnBrk="1" latinLnBrk="0" hangingPunct="1">
                        <a:lnSpc>
                          <a:spcPct val="150000"/>
                        </a:lnSpc>
                        <a:spcAft>
                          <a:spcPts val="0"/>
                        </a:spcAft>
                      </a:pPr>
                      <a:r>
                        <a:rPr lang="en-US" sz="1200" b="0" kern="1200" baseline="0">
                          <a:solidFill>
                            <a:schemeClr val="tx1"/>
                          </a:solidFill>
                          <a:effectLst/>
                          <a:latin typeface="+mn-lt"/>
                          <a:ea typeface="+mn-ea"/>
                          <a:cs typeface="+mn-cs"/>
                        </a:rPr>
                        <a:t>BSBFLM309</a:t>
                      </a:r>
                      <a:endParaRPr lang="en-AU" sz="12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50000"/>
                        </a:lnSpc>
                        <a:spcAft>
                          <a:spcPts val="0"/>
                        </a:spcAft>
                      </a:pPr>
                      <a:r>
                        <a:rPr lang="en-AU" sz="1200" b="0" kern="1200" baseline="0">
                          <a:solidFill>
                            <a:schemeClr val="tx1"/>
                          </a:solidFill>
                          <a:effectLst/>
                          <a:latin typeface="+mn-lt"/>
                          <a:ea typeface="+mn-ea"/>
                          <a:cs typeface="+mn-cs"/>
                        </a:rPr>
                        <a:t>Support continuous improvement systems and processes</a:t>
                      </a: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4 weeks</a:t>
                      </a:r>
                    </a:p>
                  </a:txBody>
                  <a:tcPr marL="68580" marR="68580" marT="0" marB="0"/>
                </a:tc>
                <a:extLst>
                  <a:ext uri="{0D108BD9-81ED-4DB2-BD59-A6C34878D82A}">
                    <a16:rowId xmlns:a16="http://schemas.microsoft.com/office/drawing/2014/main" val="228440536"/>
                  </a:ext>
                </a:extLst>
              </a:tr>
              <a:tr h="0">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18</a:t>
                      </a:r>
                    </a:p>
                  </a:txBody>
                  <a:tcPr marL="68580" marR="68580" marT="0" marB="0"/>
                </a:tc>
                <a:tc>
                  <a:txBody>
                    <a:bodyPr/>
                    <a:lstStyle/>
                    <a:p>
                      <a:pPr marL="0" algn="l" defTabSz="914400" rtl="0" eaLnBrk="1" latinLnBrk="0" hangingPunct="1">
                        <a:lnSpc>
                          <a:spcPct val="150000"/>
                        </a:lnSpc>
                        <a:spcAft>
                          <a:spcPts val="0"/>
                        </a:spcAft>
                      </a:pPr>
                      <a:r>
                        <a:rPr lang="en-US" sz="1200" b="0" kern="1200" baseline="0">
                          <a:solidFill>
                            <a:schemeClr val="tx1"/>
                          </a:solidFill>
                          <a:effectLst/>
                          <a:latin typeface="+mn-lt"/>
                          <a:ea typeface="+mn-ea"/>
                          <a:cs typeface="+mn-cs"/>
                        </a:rPr>
                        <a:t>CHCCOM005</a:t>
                      </a:r>
                      <a:endParaRPr lang="en-AU" sz="12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Communicate and work effectively in health or community services</a:t>
                      </a: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6 weeks</a:t>
                      </a:r>
                    </a:p>
                  </a:txBody>
                  <a:tcPr marL="68580" marR="68580" marT="0" marB="0"/>
                </a:tc>
                <a:extLst>
                  <a:ext uri="{0D108BD9-81ED-4DB2-BD59-A6C34878D82A}">
                    <a16:rowId xmlns:a16="http://schemas.microsoft.com/office/drawing/2014/main" val="438284037"/>
                  </a:ext>
                </a:extLst>
              </a:tr>
              <a:tr h="0">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19</a:t>
                      </a:r>
                    </a:p>
                  </a:txBody>
                  <a:tcPr marL="68580" marR="68580" marT="0" marB="0"/>
                </a:tc>
                <a:tc>
                  <a:txBody>
                    <a:bodyPr/>
                    <a:lstStyle/>
                    <a:p>
                      <a:pPr marL="0" algn="l" defTabSz="914400" rtl="0" eaLnBrk="1" latinLnBrk="0" hangingPunct="1">
                        <a:lnSpc>
                          <a:spcPct val="150000"/>
                        </a:lnSpc>
                        <a:spcAft>
                          <a:spcPts val="0"/>
                        </a:spcAft>
                      </a:pPr>
                      <a:r>
                        <a:rPr lang="en-US" sz="1200" b="0" kern="1200" baseline="0">
                          <a:solidFill>
                            <a:schemeClr val="tx1"/>
                          </a:solidFill>
                          <a:effectLst/>
                          <a:latin typeface="+mn-lt"/>
                          <a:ea typeface="+mn-ea"/>
                          <a:cs typeface="+mn-cs"/>
                        </a:rPr>
                        <a:t>BSBINM401</a:t>
                      </a:r>
                      <a:endParaRPr lang="en-AU" sz="12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50000"/>
                        </a:lnSpc>
                        <a:spcAft>
                          <a:spcPts val="0"/>
                        </a:spcAft>
                      </a:pPr>
                      <a:r>
                        <a:rPr lang="en-AU" sz="1200" b="0" kern="1200" baseline="0">
                          <a:solidFill>
                            <a:schemeClr val="tx1"/>
                          </a:solidFill>
                          <a:effectLst/>
                          <a:latin typeface="+mn-lt"/>
                          <a:ea typeface="+mn-ea"/>
                          <a:cs typeface="+mn-cs"/>
                        </a:rPr>
                        <a:t>Implement workplace information system</a:t>
                      </a: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4 weeks</a:t>
                      </a:r>
                    </a:p>
                  </a:txBody>
                  <a:tcPr marL="68580" marR="68580" marT="0" marB="0"/>
                </a:tc>
                <a:extLst>
                  <a:ext uri="{0D108BD9-81ED-4DB2-BD59-A6C34878D82A}">
                    <a16:rowId xmlns:a16="http://schemas.microsoft.com/office/drawing/2014/main" val="3972263050"/>
                  </a:ext>
                </a:extLst>
              </a:tr>
            </a:tbl>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2631566080"/>
              </p:ext>
            </p:extLst>
          </p:nvPr>
        </p:nvGraphicFramePr>
        <p:xfrm>
          <a:off x="228601" y="4895397"/>
          <a:ext cx="5943599" cy="961900"/>
        </p:xfrm>
        <a:graphic>
          <a:graphicData uri="http://schemas.openxmlformats.org/drawingml/2006/table">
            <a:tbl>
              <a:tblPr firstCol="1" bandRow="1">
                <a:tableStyleId>{93296810-A885-4BE3-A3E7-6D5BEEA58F35}</a:tableStyleId>
              </a:tblPr>
              <a:tblGrid>
                <a:gridCol w="533399">
                  <a:extLst>
                    <a:ext uri="{9D8B030D-6E8A-4147-A177-3AD203B41FA5}">
                      <a16:colId xmlns:a16="http://schemas.microsoft.com/office/drawing/2014/main" val="407200764"/>
                    </a:ext>
                  </a:extLst>
                </a:gridCol>
                <a:gridCol w="1110343">
                  <a:extLst>
                    <a:ext uri="{9D8B030D-6E8A-4147-A177-3AD203B41FA5}">
                      <a16:colId xmlns:a16="http://schemas.microsoft.com/office/drawing/2014/main" val="1265108454"/>
                    </a:ext>
                  </a:extLst>
                </a:gridCol>
                <a:gridCol w="3374571">
                  <a:extLst>
                    <a:ext uri="{9D8B030D-6E8A-4147-A177-3AD203B41FA5}">
                      <a16:colId xmlns:a16="http://schemas.microsoft.com/office/drawing/2014/main" val="3996845978"/>
                    </a:ext>
                  </a:extLst>
                </a:gridCol>
                <a:gridCol w="925286">
                  <a:extLst>
                    <a:ext uri="{9D8B030D-6E8A-4147-A177-3AD203B41FA5}">
                      <a16:colId xmlns:a16="http://schemas.microsoft.com/office/drawing/2014/main" val="152232828"/>
                    </a:ext>
                  </a:extLst>
                </a:gridCol>
              </a:tblGrid>
              <a:tr h="0">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20</a:t>
                      </a:r>
                    </a:p>
                  </a:txBody>
                  <a:tcPr marL="68580" marR="68580" marT="0" marB="0"/>
                </a:tc>
                <a:tc>
                  <a:txBody>
                    <a:bodyPr/>
                    <a:lstStyle/>
                    <a:p>
                      <a:pPr marL="0" algn="l" defTabSz="914400" rtl="0" eaLnBrk="1" latinLnBrk="0" hangingPunct="1">
                        <a:lnSpc>
                          <a:spcPct val="150000"/>
                        </a:lnSpc>
                        <a:spcAft>
                          <a:spcPts val="0"/>
                        </a:spcAft>
                      </a:pPr>
                      <a:r>
                        <a:rPr lang="en-US" sz="1200" b="0" kern="1200" baseline="0">
                          <a:solidFill>
                            <a:schemeClr val="tx1"/>
                          </a:solidFill>
                          <a:effectLst/>
                          <a:latin typeface="+mn-lt"/>
                          <a:ea typeface="+mn-ea"/>
                          <a:cs typeface="+mn-cs"/>
                        </a:rPr>
                        <a:t>CHCCCS020</a:t>
                      </a:r>
                      <a:endParaRPr lang="en-AU" sz="12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Respond effectively to behaviours of concern</a:t>
                      </a: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6 weeks</a:t>
                      </a:r>
                    </a:p>
                  </a:txBody>
                  <a:tcPr marL="68580" marR="68580" marT="0" marB="0"/>
                </a:tc>
                <a:extLst>
                  <a:ext uri="{0D108BD9-81ED-4DB2-BD59-A6C34878D82A}">
                    <a16:rowId xmlns:a16="http://schemas.microsoft.com/office/drawing/2014/main" val="463916440"/>
                  </a:ext>
                </a:extLst>
              </a:tr>
              <a:tr h="0">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21</a:t>
                      </a:r>
                    </a:p>
                  </a:txBody>
                  <a:tcPr marL="68580" marR="68580" marT="0" marB="0"/>
                </a:tc>
                <a:tc>
                  <a:txBody>
                    <a:bodyPr/>
                    <a:lstStyle/>
                    <a:p>
                      <a:pPr marL="0" algn="l" defTabSz="914400" rtl="0" eaLnBrk="1" latinLnBrk="0" hangingPunct="1">
                        <a:lnSpc>
                          <a:spcPct val="150000"/>
                        </a:lnSpc>
                        <a:spcAft>
                          <a:spcPts val="0"/>
                        </a:spcAft>
                      </a:pPr>
                      <a:r>
                        <a:rPr lang="en-US" sz="1200" b="0" kern="1200" baseline="0">
                          <a:solidFill>
                            <a:schemeClr val="tx1"/>
                          </a:solidFill>
                          <a:effectLst/>
                          <a:latin typeface="+mn-lt"/>
                          <a:ea typeface="+mn-ea"/>
                          <a:cs typeface="+mn-cs"/>
                        </a:rPr>
                        <a:t>BSBADM307</a:t>
                      </a:r>
                      <a:endParaRPr lang="en-AU" sz="12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Organise schedules</a:t>
                      </a: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3 weeks</a:t>
                      </a:r>
                    </a:p>
                  </a:txBody>
                  <a:tcPr marL="68580" marR="68580" marT="0" marB="0"/>
                </a:tc>
                <a:extLst>
                  <a:ext uri="{0D108BD9-81ED-4DB2-BD59-A6C34878D82A}">
                    <a16:rowId xmlns:a16="http://schemas.microsoft.com/office/drawing/2014/main" val="1788458407"/>
                  </a:ext>
                </a:extLst>
              </a:tr>
              <a:tr h="0">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22</a:t>
                      </a:r>
                    </a:p>
                  </a:txBody>
                  <a:tcPr marL="68580" marR="68580" marT="0" marB="0"/>
                </a:tc>
                <a:tc>
                  <a:txBody>
                    <a:bodyPr/>
                    <a:lstStyle/>
                    <a:p>
                      <a:pPr marL="0" algn="l" defTabSz="914400" rtl="0" eaLnBrk="1" latinLnBrk="0" hangingPunct="1">
                        <a:lnSpc>
                          <a:spcPct val="150000"/>
                        </a:lnSpc>
                        <a:spcAft>
                          <a:spcPts val="0"/>
                        </a:spcAft>
                      </a:pPr>
                      <a:r>
                        <a:rPr lang="en-US" sz="1200" b="0" kern="1200" baseline="0">
                          <a:solidFill>
                            <a:schemeClr val="tx1"/>
                          </a:solidFill>
                          <a:effectLst/>
                          <a:latin typeface="+mn-lt"/>
                          <a:ea typeface="+mn-ea"/>
                          <a:cs typeface="+mn-cs"/>
                        </a:rPr>
                        <a:t>BSBMED302</a:t>
                      </a:r>
                      <a:endParaRPr lang="en-AU" sz="1200" b="0" kern="1200" baseline="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Prepare and process medical accounts</a:t>
                      </a: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3-4 weeks</a:t>
                      </a:r>
                    </a:p>
                  </a:txBody>
                  <a:tcPr marL="68580" marR="68580" marT="0" marB="0"/>
                </a:tc>
                <a:extLst>
                  <a:ext uri="{0D108BD9-81ED-4DB2-BD59-A6C34878D82A}">
                    <a16:rowId xmlns:a16="http://schemas.microsoft.com/office/drawing/2014/main" val="3058593872"/>
                  </a:ext>
                </a:extLst>
              </a:tr>
              <a:tr h="0">
                <a:tc>
                  <a:txBody>
                    <a:bodyPr/>
                    <a:lstStyle/>
                    <a:p>
                      <a:pPr marL="0" algn="ctr" defTabSz="914400" rtl="0" eaLnBrk="1" latinLnBrk="0" hangingPunct="1">
                        <a:lnSpc>
                          <a:spcPct val="150000"/>
                        </a:lnSpc>
                        <a:spcAft>
                          <a:spcPts val="0"/>
                        </a:spcAft>
                      </a:pPr>
                      <a:r>
                        <a:rPr lang="en-AU" sz="1200" b="1" kern="1200" baseline="0">
                          <a:solidFill>
                            <a:schemeClr val="lt1"/>
                          </a:solidFill>
                          <a:effectLst/>
                          <a:latin typeface="+mn-lt"/>
                          <a:ea typeface="+mn-ea"/>
                          <a:cs typeface="+mn-cs"/>
                        </a:rPr>
                        <a:t>23</a:t>
                      </a:r>
                    </a:p>
                  </a:txBody>
                  <a:tcPr marL="68580" marR="68580" marT="0" marB="0"/>
                </a:tc>
                <a:tc>
                  <a:txBody>
                    <a:bodyPr/>
                    <a:lstStyle/>
                    <a:p>
                      <a:pPr marL="0" algn="l" defTabSz="914400" rtl="0" eaLnBrk="1" latinLnBrk="0" hangingPunct="1">
                        <a:lnSpc>
                          <a:spcPct val="150000"/>
                        </a:lnSpc>
                        <a:spcAft>
                          <a:spcPts val="0"/>
                        </a:spcAft>
                      </a:pPr>
                      <a:r>
                        <a:rPr lang="en-US" sz="1200" b="0" kern="1200" baseline="0" dirty="0">
                          <a:solidFill>
                            <a:schemeClr val="tx1"/>
                          </a:solidFill>
                          <a:effectLst/>
                          <a:latin typeface="+mn-lt"/>
                          <a:ea typeface="+mn-ea"/>
                          <a:cs typeface="+mn-cs"/>
                        </a:rPr>
                        <a:t>BSBMED303</a:t>
                      </a:r>
                      <a:endParaRPr lang="en-AU" sz="1200" b="0" kern="1200" baseline="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Maintain patient records</a:t>
                      </a:r>
                    </a:p>
                  </a:txBody>
                  <a:tcPr marL="68580" marR="68580" marT="0" marB="0"/>
                </a:tc>
                <a:tc>
                  <a:txBody>
                    <a:bodyPr/>
                    <a:lstStyle/>
                    <a:p>
                      <a:pPr marL="0" algn="l" defTabSz="914400" rtl="0" eaLnBrk="1" latinLnBrk="0" hangingPunct="1">
                        <a:lnSpc>
                          <a:spcPct val="150000"/>
                        </a:lnSpc>
                        <a:spcAft>
                          <a:spcPts val="0"/>
                        </a:spcAft>
                      </a:pPr>
                      <a:r>
                        <a:rPr lang="en-AU" sz="1200" b="0" kern="1200" baseline="0" dirty="0">
                          <a:solidFill>
                            <a:schemeClr val="tx1"/>
                          </a:solidFill>
                          <a:effectLst/>
                          <a:latin typeface="+mn-lt"/>
                          <a:ea typeface="+mn-ea"/>
                          <a:cs typeface="+mn-cs"/>
                        </a:rPr>
                        <a:t>3-4 weeks</a:t>
                      </a:r>
                    </a:p>
                  </a:txBody>
                  <a:tcPr marL="68580" marR="68580" marT="0" marB="0"/>
                </a:tc>
                <a:extLst>
                  <a:ext uri="{0D108BD9-81ED-4DB2-BD59-A6C34878D82A}">
                    <a16:rowId xmlns:a16="http://schemas.microsoft.com/office/drawing/2014/main" val="48920259"/>
                  </a:ext>
                </a:extLst>
              </a:tr>
            </a:tbl>
          </a:graphicData>
        </a:graphic>
      </p:graphicFrame>
      <p:sp>
        <p:nvSpPr>
          <p:cNvPr id="7" name="TextBox 6"/>
          <p:cNvSpPr txBox="1"/>
          <p:nvPr/>
        </p:nvSpPr>
        <p:spPr>
          <a:xfrm>
            <a:off x="587644" y="4273125"/>
            <a:ext cx="4996912" cy="369332"/>
          </a:xfrm>
          <a:prstGeom prst="rect">
            <a:avLst/>
          </a:prstGeom>
          <a:noFill/>
        </p:spPr>
        <p:txBody>
          <a:bodyPr wrap="square" rtlCol="0">
            <a:spAutoFit/>
          </a:bodyPr>
          <a:lstStyle/>
          <a:p>
            <a:pPr algn="ctr"/>
            <a:r>
              <a:rPr lang="en-US" b="1" dirty="0">
                <a:solidFill>
                  <a:srgbClr val="FF0000"/>
                </a:solidFill>
              </a:rPr>
              <a:t> </a:t>
            </a:r>
            <a:r>
              <a:rPr lang="en-US" sz="1400" b="1" dirty="0">
                <a:solidFill>
                  <a:srgbClr val="002060"/>
                </a:solidFill>
              </a:rPr>
              <a:t>Webinar – Distance Learning Coaching (1 hour)</a:t>
            </a:r>
          </a:p>
        </p:txBody>
      </p:sp>
      <p:sp>
        <p:nvSpPr>
          <p:cNvPr id="8" name="Rectangle 7"/>
          <p:cNvSpPr/>
          <p:nvPr/>
        </p:nvSpPr>
        <p:spPr>
          <a:xfrm>
            <a:off x="6466115" y="2602462"/>
            <a:ext cx="5649685" cy="2292935"/>
          </a:xfrm>
          <a:prstGeom prst="rect">
            <a:avLst/>
          </a:prstGeom>
        </p:spPr>
        <p:txBody>
          <a:bodyPr wrap="square">
            <a:spAutoFit/>
          </a:bodyPr>
          <a:lstStyle/>
          <a:p>
            <a:r>
              <a:rPr lang="en-US" sz="1400" b="1" dirty="0">
                <a:solidFill>
                  <a:srgbClr val="002060"/>
                </a:solidFill>
              </a:rPr>
              <a:t>Units 16 – 23:</a:t>
            </a:r>
          </a:p>
          <a:p>
            <a:endParaRPr lang="en-US" sz="1300" b="1" dirty="0">
              <a:solidFill>
                <a:srgbClr val="002060"/>
              </a:solidFill>
            </a:endParaRPr>
          </a:p>
          <a:p>
            <a:r>
              <a:rPr lang="en-US" sz="1300" dirty="0">
                <a:solidFill>
                  <a:srgbClr val="002060"/>
                </a:solidFill>
              </a:rPr>
              <a:t>These are online business units in health practice management.</a:t>
            </a:r>
          </a:p>
          <a:p>
            <a:endParaRPr lang="en-US" sz="1300" dirty="0">
              <a:solidFill>
                <a:srgbClr val="002060"/>
              </a:solidFill>
            </a:endParaRPr>
          </a:p>
          <a:p>
            <a:r>
              <a:rPr lang="en-US" sz="1300" dirty="0">
                <a:solidFill>
                  <a:srgbClr val="002060"/>
                </a:solidFill>
              </a:rPr>
              <a:t>These units each require online assessment tasks and mangers sign off.</a:t>
            </a:r>
          </a:p>
          <a:p>
            <a:endParaRPr lang="en-US" sz="1300" dirty="0">
              <a:solidFill>
                <a:srgbClr val="002060"/>
              </a:solidFill>
            </a:endParaRPr>
          </a:p>
          <a:p>
            <a:r>
              <a:rPr lang="en-US" sz="1300" dirty="0">
                <a:solidFill>
                  <a:srgbClr val="002060"/>
                </a:solidFill>
              </a:rPr>
              <a:t>You may do them in any order you wish.</a:t>
            </a:r>
          </a:p>
          <a:p>
            <a:endParaRPr lang="en-US" sz="1300" dirty="0">
              <a:solidFill>
                <a:srgbClr val="002060"/>
              </a:solidFill>
            </a:endParaRPr>
          </a:p>
          <a:p>
            <a:r>
              <a:rPr lang="en-US" sz="1300" b="1" dirty="0">
                <a:solidFill>
                  <a:srgbClr val="002060"/>
                </a:solidFill>
              </a:rPr>
              <a:t>Coaching webinar: </a:t>
            </a:r>
            <a:r>
              <a:rPr lang="en-US" sz="1300" dirty="0">
                <a:solidFill>
                  <a:srgbClr val="002060"/>
                </a:solidFill>
              </a:rPr>
              <a:t>is a time to check in with your Assessor, ask any questions you may have, hear how other students are progressing and discuss how to manage your workplace sign offs.</a:t>
            </a:r>
            <a:endParaRPr lang="en-US" sz="1300" b="1" dirty="0">
              <a:solidFill>
                <a:srgbClr val="002060"/>
              </a:solidFill>
            </a:endParaRPr>
          </a:p>
        </p:txBody>
      </p:sp>
    </p:spTree>
    <p:extLst>
      <p:ext uri="{BB962C8B-B14F-4D97-AF65-F5344CB8AC3E}">
        <p14:creationId xmlns:p14="http://schemas.microsoft.com/office/powerpoint/2010/main" val="1822653494"/>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F0DA-AF6B-4844-BE99-AE90983B5D5A}"/>
              </a:ext>
            </a:extLst>
          </p:cNvPr>
          <p:cNvSpPr>
            <a:spLocks noGrp="1"/>
          </p:cNvSpPr>
          <p:nvPr>
            <p:ph type="title"/>
          </p:nvPr>
        </p:nvSpPr>
        <p:spPr/>
        <p:txBody>
          <a:bodyPr/>
          <a:lstStyle/>
          <a:p>
            <a:pPr algn="ctr"/>
            <a:r>
              <a:rPr lang="en-US" dirty="0"/>
              <a:t>my.unep.edu.au</a:t>
            </a:r>
          </a:p>
        </p:txBody>
      </p:sp>
      <p:sp>
        <p:nvSpPr>
          <p:cNvPr id="3" name="Content Placeholder 2">
            <a:extLst>
              <a:ext uri="{FF2B5EF4-FFF2-40B4-BE49-F238E27FC236}">
                <a16:creationId xmlns:a16="http://schemas.microsoft.com/office/drawing/2014/main" id="{E03C6E40-F2D0-4289-B971-57353CE65620}"/>
              </a:ext>
            </a:extLst>
          </p:cNvPr>
          <p:cNvSpPr>
            <a:spLocks noGrp="1"/>
          </p:cNvSpPr>
          <p:nvPr>
            <p:ph idx="1"/>
          </p:nvPr>
        </p:nvSpPr>
        <p:spPr/>
        <p:txBody>
          <a:bodyPr>
            <a:normAutofit fontScale="85000" lnSpcReduction="20000"/>
          </a:bodyPr>
          <a:lstStyle/>
          <a:p>
            <a:pPr algn="ctr"/>
            <a:r>
              <a:rPr lang="en-US" dirty="0">
                <a:solidFill>
                  <a:srgbClr val="002060"/>
                </a:solidFill>
              </a:rPr>
              <a:t>The first requirement in each unit is to do the online </a:t>
            </a:r>
            <a:r>
              <a:rPr lang="en-US" sz="2800" b="1" dirty="0">
                <a:solidFill>
                  <a:srgbClr val="8DC63F"/>
                </a:solidFill>
              </a:rPr>
              <a:t>Introductory Quiz</a:t>
            </a:r>
          </a:p>
          <a:p>
            <a:pPr algn="ctr"/>
            <a:r>
              <a:rPr lang="en-US" dirty="0">
                <a:solidFill>
                  <a:srgbClr val="002060"/>
                </a:solidFill>
              </a:rPr>
              <a:t>Once you attempt the Introductory Quiz, your Assessments</a:t>
            </a:r>
          </a:p>
          <a:p>
            <a:pPr algn="ctr"/>
            <a:r>
              <a:rPr lang="en-US" dirty="0">
                <a:solidFill>
                  <a:srgbClr val="002060"/>
                </a:solidFill>
              </a:rPr>
              <a:t>and Study Materials will be released</a:t>
            </a:r>
          </a:p>
          <a:p>
            <a:pPr algn="ctr"/>
            <a:r>
              <a:rPr lang="en-US" dirty="0">
                <a:solidFill>
                  <a:srgbClr val="002060"/>
                </a:solidFill>
              </a:rPr>
              <a:t>You can </a:t>
            </a:r>
            <a:r>
              <a:rPr lang="en-US" b="1" dirty="0">
                <a:solidFill>
                  <a:srgbClr val="92D050"/>
                </a:solidFill>
              </a:rPr>
              <a:t>Save</a:t>
            </a:r>
            <a:r>
              <a:rPr lang="en-US" dirty="0">
                <a:solidFill>
                  <a:srgbClr val="002060"/>
                </a:solidFill>
              </a:rPr>
              <a:t> your assessment work and</a:t>
            </a:r>
          </a:p>
          <a:p>
            <a:pPr algn="ctr"/>
            <a:r>
              <a:rPr lang="en-US" dirty="0">
                <a:solidFill>
                  <a:srgbClr val="002060"/>
                </a:solidFill>
              </a:rPr>
              <a:t> </a:t>
            </a:r>
            <a:r>
              <a:rPr lang="en-US" b="1" dirty="0">
                <a:solidFill>
                  <a:srgbClr val="92D050"/>
                </a:solidFill>
              </a:rPr>
              <a:t>Submit </a:t>
            </a:r>
            <a:r>
              <a:rPr lang="en-US" dirty="0">
                <a:solidFill>
                  <a:srgbClr val="002060"/>
                </a:solidFill>
              </a:rPr>
              <a:t>is when you have </a:t>
            </a:r>
          </a:p>
          <a:p>
            <a:pPr algn="ctr"/>
            <a:r>
              <a:rPr lang="en-US" dirty="0">
                <a:solidFill>
                  <a:srgbClr val="002060"/>
                </a:solidFill>
              </a:rPr>
              <a:t>completed it for marking by your assessor</a:t>
            </a:r>
          </a:p>
          <a:p>
            <a:pPr algn="ctr"/>
            <a:r>
              <a:rPr lang="en-US" dirty="0">
                <a:solidFill>
                  <a:srgbClr val="8DC63F"/>
                </a:solidFill>
              </a:rPr>
              <a:t>Online assessment task: </a:t>
            </a:r>
            <a:r>
              <a:rPr lang="en-US" sz="2100" dirty="0">
                <a:solidFill>
                  <a:srgbClr val="8DC63F"/>
                </a:solidFill>
              </a:rPr>
              <a:t>Knowledge Quiz, Short answer assignment, Long answer questions, Research tasks, </a:t>
            </a:r>
          </a:p>
          <a:p>
            <a:pPr algn="ctr"/>
            <a:r>
              <a:rPr lang="en-US" sz="2100" dirty="0">
                <a:solidFill>
                  <a:srgbClr val="8DC63F"/>
                </a:solidFill>
              </a:rPr>
              <a:t>Clinical (Practical) skills and workplace supervisor reports These are printed and signed and uploaded as observation tasks.</a:t>
            </a:r>
          </a:p>
          <a:p>
            <a:pPr algn="ctr"/>
            <a:endParaRPr lang="en-US" dirty="0"/>
          </a:p>
        </p:txBody>
      </p:sp>
      <p:sp>
        <p:nvSpPr>
          <p:cNvPr id="4" name="Oval 3">
            <a:extLst>
              <a:ext uri="{FF2B5EF4-FFF2-40B4-BE49-F238E27FC236}">
                <a16:creationId xmlns:a16="http://schemas.microsoft.com/office/drawing/2014/main" id="{E91FCD4D-7F06-4805-AB08-269C3ADC72E3}"/>
              </a:ext>
            </a:extLst>
          </p:cNvPr>
          <p:cNvSpPr/>
          <p:nvPr/>
        </p:nvSpPr>
        <p:spPr>
          <a:xfrm>
            <a:off x="4538525" y="3429000"/>
            <a:ext cx="1091380" cy="7226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169"/>
              </a:solidFill>
            </a:endParaRPr>
          </a:p>
        </p:txBody>
      </p:sp>
      <p:sp>
        <p:nvSpPr>
          <p:cNvPr id="5" name="Oval 4">
            <a:extLst>
              <a:ext uri="{FF2B5EF4-FFF2-40B4-BE49-F238E27FC236}">
                <a16:creationId xmlns:a16="http://schemas.microsoft.com/office/drawing/2014/main" id="{9B392A04-570E-471F-9944-6049A0653FA8}"/>
              </a:ext>
            </a:extLst>
          </p:cNvPr>
          <p:cNvSpPr/>
          <p:nvPr/>
        </p:nvSpPr>
        <p:spPr>
          <a:xfrm>
            <a:off x="4693383" y="3036284"/>
            <a:ext cx="781665" cy="6951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169"/>
              </a:solidFill>
            </a:endParaRPr>
          </a:p>
        </p:txBody>
      </p:sp>
    </p:spTree>
    <p:extLst>
      <p:ext uri="{BB962C8B-B14F-4D97-AF65-F5344CB8AC3E}">
        <p14:creationId xmlns:p14="http://schemas.microsoft.com/office/powerpoint/2010/main" val="4174031661"/>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46E8-63CA-4C74-81B3-6D2CD813E6F8}"/>
              </a:ext>
            </a:extLst>
          </p:cNvPr>
          <p:cNvSpPr>
            <a:spLocks noGrp="1"/>
          </p:cNvSpPr>
          <p:nvPr>
            <p:ph type="title"/>
          </p:nvPr>
        </p:nvSpPr>
        <p:spPr/>
        <p:txBody>
          <a:bodyPr/>
          <a:lstStyle/>
          <a:p>
            <a:pPr algn="ctr"/>
            <a:r>
              <a:rPr lang="en-US" dirty="0"/>
              <a:t>Time Management </a:t>
            </a:r>
          </a:p>
        </p:txBody>
      </p:sp>
      <p:sp>
        <p:nvSpPr>
          <p:cNvPr id="3" name="Content Placeholder 2">
            <a:extLst>
              <a:ext uri="{FF2B5EF4-FFF2-40B4-BE49-F238E27FC236}">
                <a16:creationId xmlns:a16="http://schemas.microsoft.com/office/drawing/2014/main" id="{47426591-8149-4D29-8993-E319561A6027}"/>
              </a:ext>
            </a:extLst>
          </p:cNvPr>
          <p:cNvSpPr>
            <a:spLocks noGrp="1"/>
          </p:cNvSpPr>
          <p:nvPr>
            <p:ph idx="1"/>
          </p:nvPr>
        </p:nvSpPr>
        <p:spPr/>
        <p:txBody>
          <a:bodyPr>
            <a:normAutofit/>
          </a:bodyPr>
          <a:lstStyle/>
          <a:p>
            <a:r>
              <a:rPr lang="en-US" dirty="0">
                <a:solidFill>
                  <a:srgbClr val="002060"/>
                </a:solidFill>
              </a:rPr>
              <a:t>You are adult learners and are expected to complete 20 competency based assessments, over 18 months</a:t>
            </a:r>
          </a:p>
          <a:p>
            <a:r>
              <a:rPr lang="en-US" dirty="0">
                <a:solidFill>
                  <a:srgbClr val="002060"/>
                </a:solidFill>
              </a:rPr>
              <a:t> we have divided these into 3 terms </a:t>
            </a:r>
            <a:r>
              <a:rPr lang="en-US" dirty="0" err="1">
                <a:solidFill>
                  <a:srgbClr val="002060"/>
                </a:solidFill>
              </a:rPr>
              <a:t>approx</a:t>
            </a:r>
            <a:r>
              <a:rPr lang="en-US" dirty="0">
                <a:solidFill>
                  <a:srgbClr val="002060"/>
                </a:solidFill>
              </a:rPr>
              <a:t>,</a:t>
            </a:r>
          </a:p>
          <a:p>
            <a:pPr marL="611188" lvl="1" indent="-342900">
              <a:buFont typeface="Wingdings" panose="05000000000000000000" pitchFamily="2" charset="2"/>
              <a:buChar char="v"/>
            </a:pPr>
            <a:r>
              <a:rPr lang="en-US" dirty="0">
                <a:solidFill>
                  <a:srgbClr val="002060"/>
                </a:solidFill>
              </a:rPr>
              <a:t>Term1 has 5 online study units, 2 webinars, it should take up to 5-6 mths</a:t>
            </a:r>
          </a:p>
          <a:p>
            <a:pPr marL="611188" lvl="1" indent="-342900">
              <a:buFont typeface="Wingdings" panose="05000000000000000000" pitchFamily="2" charset="2"/>
              <a:buChar char="v"/>
            </a:pPr>
            <a:r>
              <a:rPr lang="en-US" dirty="0">
                <a:solidFill>
                  <a:srgbClr val="002060"/>
                </a:solidFill>
              </a:rPr>
              <a:t>Term 2 has 7 units and 4 workshop days, 1 webinar, estimated to be 6-8 mths </a:t>
            </a:r>
          </a:p>
          <a:p>
            <a:pPr marL="611188" lvl="1" indent="-342900">
              <a:buFont typeface="Wingdings" panose="05000000000000000000" pitchFamily="2" charset="2"/>
              <a:buChar char="v"/>
            </a:pPr>
            <a:r>
              <a:rPr lang="en-US" dirty="0">
                <a:solidFill>
                  <a:srgbClr val="002060"/>
                </a:solidFill>
              </a:rPr>
              <a:t>Term 3 has 8 online business units, 1 webinar, estimated to be 6 mths </a:t>
            </a:r>
          </a:p>
          <a:p>
            <a:pPr marL="611188" lvl="1" indent="-342900">
              <a:buFont typeface="Wingdings" panose="05000000000000000000" pitchFamily="2" charset="2"/>
              <a:buChar char="v"/>
            </a:pPr>
            <a:r>
              <a:rPr lang="en-US" dirty="0">
                <a:solidFill>
                  <a:srgbClr val="002060"/>
                </a:solidFill>
              </a:rPr>
              <a:t>There are also 3 days of First Aid training, these do not have online assessments  </a:t>
            </a:r>
          </a:p>
          <a:p>
            <a:r>
              <a:rPr lang="en-US" dirty="0">
                <a:solidFill>
                  <a:srgbClr val="002060"/>
                </a:solidFill>
              </a:rPr>
              <a:t>Approximately 4-6 hours per week of reading, assessments and practical demonstrations including workshops/webinars </a:t>
            </a:r>
          </a:p>
        </p:txBody>
      </p:sp>
    </p:spTree>
    <p:extLst>
      <p:ext uri="{BB962C8B-B14F-4D97-AF65-F5344CB8AC3E}">
        <p14:creationId xmlns:p14="http://schemas.microsoft.com/office/powerpoint/2010/main" val="4193156724"/>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8462-92CF-4B1D-8374-7FF62BCDABD4}"/>
              </a:ext>
            </a:extLst>
          </p:cNvPr>
          <p:cNvSpPr>
            <a:spLocks noGrp="1"/>
          </p:cNvSpPr>
          <p:nvPr>
            <p:ph type="title"/>
          </p:nvPr>
        </p:nvSpPr>
        <p:spPr/>
        <p:txBody>
          <a:bodyPr/>
          <a:lstStyle/>
          <a:p>
            <a:r>
              <a:rPr lang="en-US" dirty="0"/>
              <a:t>             Assessment Management </a:t>
            </a:r>
          </a:p>
        </p:txBody>
      </p:sp>
      <p:sp>
        <p:nvSpPr>
          <p:cNvPr id="3" name="Content Placeholder 2">
            <a:extLst>
              <a:ext uri="{FF2B5EF4-FFF2-40B4-BE49-F238E27FC236}">
                <a16:creationId xmlns:a16="http://schemas.microsoft.com/office/drawing/2014/main" id="{A6D18D04-EA15-4F28-9068-BAE2717D7BFA}"/>
              </a:ext>
            </a:extLst>
          </p:cNvPr>
          <p:cNvSpPr>
            <a:spLocks noGrp="1"/>
          </p:cNvSpPr>
          <p:nvPr>
            <p:ph sz="half" idx="1"/>
          </p:nvPr>
        </p:nvSpPr>
        <p:spPr>
          <a:xfrm>
            <a:off x="838200" y="1866121"/>
            <a:ext cx="5181600" cy="4310841"/>
          </a:xfrm>
        </p:spPr>
        <p:txBody>
          <a:bodyPr>
            <a:normAutofit lnSpcReduction="10000"/>
          </a:bodyPr>
          <a:lstStyle/>
          <a:p>
            <a:r>
              <a:rPr lang="en-US" dirty="0">
                <a:solidFill>
                  <a:srgbClr val="002060"/>
                </a:solidFill>
              </a:rPr>
              <a:t>As an example </a:t>
            </a:r>
          </a:p>
          <a:p>
            <a:r>
              <a:rPr lang="en-US" dirty="0">
                <a:solidFill>
                  <a:srgbClr val="002060"/>
                </a:solidFill>
              </a:rPr>
              <a:t>Handle Medical Specimens</a:t>
            </a:r>
          </a:p>
          <a:p>
            <a:r>
              <a:rPr lang="en-US" dirty="0">
                <a:solidFill>
                  <a:srgbClr val="002060"/>
                </a:solidFill>
              </a:rPr>
              <a:t>Has  	4 assessment tasks, </a:t>
            </a:r>
          </a:p>
          <a:p>
            <a:r>
              <a:rPr lang="en-US" dirty="0">
                <a:solidFill>
                  <a:srgbClr val="002060"/>
                </a:solidFill>
              </a:rPr>
              <a:t>	Two webinars </a:t>
            </a:r>
          </a:p>
          <a:p>
            <a:r>
              <a:rPr lang="en-US" dirty="0">
                <a:solidFill>
                  <a:srgbClr val="002060"/>
                </a:solidFill>
              </a:rPr>
              <a:t>	and PPTS  </a:t>
            </a:r>
          </a:p>
          <a:p>
            <a:r>
              <a:rPr lang="en-US" dirty="0">
                <a:solidFill>
                  <a:srgbClr val="002060"/>
                </a:solidFill>
              </a:rPr>
              <a:t>To be 100% completed </a:t>
            </a:r>
          </a:p>
          <a:p>
            <a:r>
              <a:rPr lang="en-US" sz="2000" dirty="0">
                <a:solidFill>
                  <a:srgbClr val="002060"/>
                </a:solidFill>
              </a:rPr>
              <a:t>Check your grades and profile (under your name) once you have completed a few tasks </a:t>
            </a:r>
          </a:p>
        </p:txBody>
      </p:sp>
      <p:pic>
        <p:nvPicPr>
          <p:cNvPr id="5" name="Content Placeholder 4">
            <a:extLst>
              <a:ext uri="{FF2B5EF4-FFF2-40B4-BE49-F238E27FC236}">
                <a16:creationId xmlns:a16="http://schemas.microsoft.com/office/drawing/2014/main" id="{3B0078A1-F9E8-49C7-A571-89127C807A57}"/>
              </a:ext>
            </a:extLst>
          </p:cNvPr>
          <p:cNvPicPr>
            <a:picLocks noGrp="1" noChangeAspect="1"/>
          </p:cNvPicPr>
          <p:nvPr>
            <p:ph sz="half" idx="2"/>
          </p:nvPr>
        </p:nvPicPr>
        <p:blipFill rotWithShape="1">
          <a:blip r:embed="rId2"/>
          <a:srcRect t="11032"/>
          <a:stretch/>
        </p:blipFill>
        <p:spPr>
          <a:xfrm>
            <a:off x="5365566" y="1670180"/>
            <a:ext cx="6736238" cy="252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4FA368D-2227-419F-9A79-568BAB267E1C}"/>
              </a:ext>
            </a:extLst>
          </p:cNvPr>
          <p:cNvPicPr>
            <a:picLocks noChangeAspect="1"/>
          </p:cNvPicPr>
          <p:nvPr/>
        </p:nvPicPr>
        <p:blipFill rotWithShape="1">
          <a:blip r:embed="rId3"/>
          <a:srcRect t="14150" b="11796"/>
          <a:stretch/>
        </p:blipFill>
        <p:spPr>
          <a:xfrm>
            <a:off x="6518519" y="5290457"/>
            <a:ext cx="4088691" cy="732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74115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7B2gruBX"/>
  <p:tag name="ARTICULATE_DESIGN_ID_1_OFFICE THEME" val="NCzMltkr"/>
  <p:tag name="ARTICULATE_DESIGN_ID_2_OFFICE THEME" val="1z5HsP12"/>
  <p:tag name="ARTICULATE_DESIGN_ID_UNEP LEARNING LAYOUTS" val="tk25vMLz"/>
  <p:tag name="ARTICULATE_DESIGN_ID_UNEP CORPORATE LAYOUTS" val="sbg4jBle"/>
  <p:tag name="ARTICULATE_DESIGN_ID_UNEP TITLE LAYOUTS" val="akycNyk7"/>
  <p:tag name="ARTICULATE_PROJECT_OPEN" val="0"/>
  <p:tag name="ARTICULATE_SLIDE_COUNT" val="1"/>
  <p:tag name="ARTICULATE_DESIGN_ID_1_UNEP CORPORATE - PLAIN TITLE" val="xkddL1oO"/>
  <p:tag name="ARTICULATE_DESIGN_ID_UNEP CORPORATE - IMAGE TITLE" val="tafKNxC0"/>
  <p:tag name="ARTICULATE_DESIGN_ID_UNEP CORPORATE - PLAIN TITLE" val="pq2BJFf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NEP Corporate - Plain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EP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EP Corporate - Image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EP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EP Learning Layouts">
  <a:themeElements>
    <a:clrScheme name="UNEP Colours">
      <a:dk1>
        <a:srgbClr val="000000"/>
      </a:dk1>
      <a:lt1>
        <a:srgbClr val="FFFFFF"/>
      </a:lt1>
      <a:dk2>
        <a:srgbClr val="022169"/>
      </a:dk2>
      <a:lt2>
        <a:srgbClr val="E1EAF7"/>
      </a:lt2>
      <a:accent1>
        <a:srgbClr val="0080C7"/>
      </a:accent1>
      <a:accent2>
        <a:srgbClr val="8DC63F"/>
      </a:accent2>
      <a:accent3>
        <a:srgbClr val="E1251B"/>
      </a:accent3>
      <a:accent4>
        <a:srgbClr val="00887E"/>
      </a:accent4>
      <a:accent5>
        <a:srgbClr val="9D1D96"/>
      </a:accent5>
      <a:accent6>
        <a:srgbClr val="F18A00"/>
      </a:accent6>
      <a:hlink>
        <a:srgbClr val="0080C7"/>
      </a:hlink>
      <a:folHlink>
        <a:srgbClr val="9D1D96"/>
      </a:folHlink>
    </a:clrScheme>
    <a:fontScheme name="UNEP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2044</Words>
  <Application>Microsoft Office PowerPoint</Application>
  <PresentationFormat>Widescreen</PresentationFormat>
  <Paragraphs>312</Paragraphs>
  <Slides>23</Slides>
  <Notes>2</Notes>
  <HiddenSlides>0</HiddenSlides>
  <MMClips>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Times New Roman</vt:lpstr>
      <vt:lpstr>Wingdings</vt:lpstr>
      <vt:lpstr>UNEP Corporate - Plain Title</vt:lpstr>
      <vt:lpstr>UNEP Corporate - Image Title</vt:lpstr>
      <vt:lpstr>UNEP Learning Layouts</vt:lpstr>
      <vt:lpstr>Orientation Meeting </vt:lpstr>
      <vt:lpstr>UNE Partnerships MPA Team</vt:lpstr>
      <vt:lpstr>Congratulations, you are a pioneer in Healthcare!</vt:lpstr>
      <vt:lpstr>My Schedule  Term 1 Online Healthcare</vt:lpstr>
      <vt:lpstr>My Schedule   Term 2 Clinical Health</vt:lpstr>
      <vt:lpstr>My Schedule   Term 3 Business of Healthcare</vt:lpstr>
      <vt:lpstr>my.unep.edu.au</vt:lpstr>
      <vt:lpstr>Time Management </vt:lpstr>
      <vt:lpstr>             Assessment Management </vt:lpstr>
      <vt:lpstr> Submitted assessments marked </vt:lpstr>
      <vt:lpstr>my.unep.edu.au</vt:lpstr>
      <vt:lpstr>Dashboard</vt:lpstr>
      <vt:lpstr>Messaging</vt:lpstr>
      <vt:lpstr>             Assessment Management </vt:lpstr>
      <vt:lpstr>Resubmitting a Knowledge Quiz</vt:lpstr>
      <vt:lpstr>Review previous attempt, then reattempt </vt:lpstr>
      <vt:lpstr>              Navigation panels </vt:lpstr>
      <vt:lpstr>How do I know my Assessment is Submitted?</vt:lpstr>
      <vt:lpstr>Certificate IV in Medical Practice Assisting</vt:lpstr>
      <vt:lpstr> What type of Learner are you? </vt:lpstr>
      <vt:lpstr>Study Motivation Techniques</vt:lpstr>
      <vt:lpstr>  FAQ</vt:lpstr>
      <vt:lpstr>Problems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meeting</dc:title>
  <dc:creator>Margaret Kirby</dc:creator>
  <cp:lastModifiedBy>Margaret Kirby</cp:lastModifiedBy>
  <cp:revision>197</cp:revision>
  <dcterms:created xsi:type="dcterms:W3CDTF">2018-08-04T11:23:19Z</dcterms:created>
  <dcterms:modified xsi:type="dcterms:W3CDTF">2018-08-10T02:55:50Z</dcterms:modified>
</cp:coreProperties>
</file>